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Override2.xml" ContentType="application/vnd.openxmlformats-officedocument.themeOverrid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howSpecialPlsOnTitleSld="0" saveSubsetFonts="1">
  <p:sldMasterIdLst>
    <p:sldMasterId id="2147483720" r:id="rId3"/>
    <p:sldMasterId id="2147483994" r:id="rId4"/>
  </p:sldMasterIdLst>
  <p:notesMasterIdLst>
    <p:notesMasterId r:id="rId32"/>
  </p:notesMasterIdLst>
  <p:handoutMasterIdLst>
    <p:handoutMasterId r:id="rId33"/>
  </p:handoutMasterIdLst>
  <p:sldIdLst>
    <p:sldId id="417" r:id="rId5"/>
    <p:sldId id="440" r:id="rId6"/>
    <p:sldId id="451" r:id="rId7"/>
    <p:sldId id="452" r:id="rId8"/>
    <p:sldId id="453" r:id="rId9"/>
    <p:sldId id="458" r:id="rId10"/>
    <p:sldId id="456" r:id="rId11"/>
    <p:sldId id="457" r:id="rId12"/>
    <p:sldId id="462" r:id="rId13"/>
    <p:sldId id="257" r:id="rId14"/>
    <p:sldId id="311" r:id="rId15"/>
    <p:sldId id="310" r:id="rId16"/>
    <p:sldId id="465" r:id="rId17"/>
    <p:sldId id="259" r:id="rId18"/>
    <p:sldId id="262" r:id="rId19"/>
    <p:sldId id="460" r:id="rId20"/>
    <p:sldId id="461" r:id="rId21"/>
    <p:sldId id="264" r:id="rId22"/>
    <p:sldId id="260" r:id="rId23"/>
    <p:sldId id="466" r:id="rId24"/>
    <p:sldId id="304" r:id="rId25"/>
    <p:sldId id="306" r:id="rId26"/>
    <p:sldId id="307" r:id="rId27"/>
    <p:sldId id="308" r:id="rId28"/>
    <p:sldId id="309" r:id="rId29"/>
    <p:sldId id="303" r:id="rId30"/>
    <p:sldId id="415" r:id="rId31"/>
  </p:sldIdLst>
  <p:sldSz cx="9144000" cy="6858000" type="screen4x3"/>
  <p:notesSz cx="6858000" cy="9144000"/>
  <p:defaultTextStyle>
    <a:defPPr>
      <a:defRPr lang="tr-T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C41B6E-5CE4-5543-9749-F01881AB0965}" v="378" dt="2023-12-25T17:01:18.0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49" autoAdjust="0"/>
    <p:restoredTop sz="70803" autoAdjust="0"/>
  </p:normalViewPr>
  <p:slideViewPr>
    <p:cSldViewPr>
      <p:cViewPr varScale="1">
        <p:scale>
          <a:sx n="52" d="100"/>
          <a:sy n="52" d="100"/>
        </p:scale>
        <p:origin x="1992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아라사하드파하드(정보통신공학부)" userId="cdbce949-d08a-4359-bb66-8ee13814a937" providerId="ADAL" clId="{7AC41B6E-5CE4-5543-9749-F01881AB0965}"/>
    <pc:docChg chg="undo custSel addSld delSld modSld sldOrd">
      <pc:chgData name="아라사하드파하드(정보통신공학부)" userId="cdbce949-d08a-4359-bb66-8ee13814a937" providerId="ADAL" clId="{7AC41B6E-5CE4-5543-9749-F01881AB0965}" dt="2023-12-25T17:01:18.057" v="3245"/>
      <pc:docMkLst>
        <pc:docMk/>
      </pc:docMkLst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0" sldId="257"/>
        </pc:sldMkLst>
        <pc:spChg chg="add mod">
          <ac:chgData name="아라사하드파하드(정보통신공학부)" userId="cdbce949-d08a-4359-bb66-8ee13814a937" providerId="ADAL" clId="{7AC41B6E-5CE4-5543-9749-F01881AB0965}" dt="2023-12-24T15:56:16.547" v="3220" actId="27636"/>
          <ac:spMkLst>
            <pc:docMk/>
            <pc:sldMk cId="0" sldId="257"/>
            <ac:spMk id="2" creationId="{96221765-3685-731C-FA50-676C69FBF473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0" sldId="257"/>
            <ac:spMk id="3" creationId="{83E60B5C-B36A-8C42-0A03-7242960F53D7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0" sldId="257"/>
            <ac:spMk id="4" creationId="{1DEEA576-027A-57F5-0785-55690AE248D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2:23:59.076" v="2853" actId="20577"/>
          <ac:spMkLst>
            <pc:docMk/>
            <pc:sldMk cId="0" sldId="257"/>
            <ac:spMk id="5123" creationId="{DBB2C59B-A463-B6D3-7E40-3E10238BA18D}"/>
          </ac:spMkLst>
        </pc:spChg>
      </pc:sldChg>
      <pc:sldChg chg="add del">
        <pc:chgData name="아라사하드파하드(정보통신공학부)" userId="cdbce949-d08a-4359-bb66-8ee13814a937" providerId="ADAL" clId="{7AC41B6E-5CE4-5543-9749-F01881AB0965}" dt="2023-12-24T06:49:55.702" v="291" actId="2696"/>
        <pc:sldMkLst>
          <pc:docMk/>
          <pc:sldMk cId="0" sldId="258"/>
        </pc:sldMkLst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0" sldId="259"/>
        </pc:sldMkLst>
        <pc:spChg chg="add mod">
          <ac:chgData name="아라사하드파하드(정보통신공학부)" userId="cdbce949-d08a-4359-bb66-8ee13814a937" providerId="ADAL" clId="{7AC41B6E-5CE4-5543-9749-F01881AB0965}" dt="2023-12-24T15:56:16.554" v="3223" actId="27636"/>
          <ac:spMkLst>
            <pc:docMk/>
            <pc:sldMk cId="0" sldId="259"/>
            <ac:spMk id="2" creationId="{C2614C5D-2B7F-3B65-9FCC-9BCB62D29AF5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0" sldId="259"/>
            <ac:spMk id="3" creationId="{EF353EB8-CA28-C203-4178-C5FBD6793053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0" sldId="259"/>
            <ac:spMk id="4" creationId="{3097321E-8DB8-ABF7-26D6-F8D612FAC99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9:35:35.014" v="1919" actId="20577"/>
          <ac:spMkLst>
            <pc:docMk/>
            <pc:sldMk cId="0" sldId="259"/>
            <ac:spMk id="23555" creationId="{3EBC06D5-1360-7CBF-51FE-490C68DC7ABE}"/>
          </ac:spMkLst>
        </pc:spChg>
      </pc:sldChg>
      <pc:sldChg chg="addSp delSp modSp add del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2649366554" sldId="260"/>
        </pc:sldMkLst>
        <pc:spChg chg="add mod">
          <ac:chgData name="아라사하드파하드(정보통신공학부)" userId="cdbce949-d08a-4359-bb66-8ee13814a937" providerId="ADAL" clId="{7AC41B6E-5CE4-5543-9749-F01881AB0965}" dt="2023-12-24T15:56:16.567" v="3228" actId="27636"/>
          <ac:spMkLst>
            <pc:docMk/>
            <pc:sldMk cId="2649366554" sldId="260"/>
            <ac:spMk id="2" creationId="{FB1554AA-3CF4-D08D-4C9E-350E0516440B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2649366554" sldId="260"/>
            <ac:spMk id="4" creationId="{45C2172E-E750-03A5-C1CF-37092225A915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2649366554" sldId="260"/>
            <ac:spMk id="5" creationId="{1CAC68B3-82E2-88AC-DF3F-BC10AEAFE39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9:55:18.777" v="1970" actId="404"/>
          <ac:spMkLst>
            <pc:docMk/>
            <pc:sldMk cId="2649366554" sldId="260"/>
            <ac:spMk id="24579" creationId="{18CA9EF7-DFB6-B82C-1E87-622109BF5674}"/>
          </ac:spMkLst>
        </pc:spChg>
        <pc:picChg chg="add mod modCrop">
          <ac:chgData name="아라사하드파하드(정보통신공학부)" userId="cdbce949-d08a-4359-bb66-8ee13814a937" providerId="ADAL" clId="{7AC41B6E-5CE4-5543-9749-F01881AB0965}" dt="2023-12-24T09:53:50.694" v="1956" actId="1035"/>
          <ac:picMkLst>
            <pc:docMk/>
            <pc:sldMk cId="2649366554" sldId="260"/>
            <ac:picMk id="3" creationId="{3513EDBF-341D-B0C1-1C62-A632617AAAB2}"/>
          </ac:picMkLst>
        </pc:picChg>
      </pc:sldChg>
      <pc:sldChg chg="add del">
        <pc:chgData name="아라사하드파하드(정보통신공학부)" userId="cdbce949-d08a-4359-bb66-8ee13814a937" providerId="ADAL" clId="{7AC41B6E-5CE4-5543-9749-F01881AB0965}" dt="2023-12-24T09:19:51.319" v="1853" actId="2696"/>
        <pc:sldMkLst>
          <pc:docMk/>
          <pc:sldMk cId="0" sldId="261"/>
        </pc:sldMkLst>
      </pc:sldChg>
      <pc:sldChg chg="add del">
        <pc:chgData name="아라사하드파하드(정보통신공학부)" userId="cdbce949-d08a-4359-bb66-8ee13814a937" providerId="ADAL" clId="{7AC41B6E-5CE4-5543-9749-F01881AB0965}" dt="2023-12-24T09:54:55.664" v="1959" actId="2696"/>
        <pc:sldMkLst>
          <pc:docMk/>
          <pc:sldMk cId="2691301064" sldId="261"/>
        </pc:sldMkLst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0" sldId="262"/>
        </pc:sldMkLst>
        <pc:spChg chg="add mod">
          <ac:chgData name="아라사하드파하드(정보통신공학부)" userId="cdbce949-d08a-4359-bb66-8ee13814a937" providerId="ADAL" clId="{7AC41B6E-5CE4-5543-9749-F01881AB0965}" dt="2023-12-24T15:56:16.557" v="3224" actId="27636"/>
          <ac:spMkLst>
            <pc:docMk/>
            <pc:sldMk cId="0" sldId="262"/>
            <ac:spMk id="3" creationId="{DB075F04-A324-BCA6-EBD7-36BED11A84CA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0" sldId="262"/>
            <ac:spMk id="4" creationId="{11AE5496-73C3-C8DD-485A-B6969CF84DD2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0" sldId="262"/>
            <ac:spMk id="5" creationId="{5AFA40FC-5FA1-A6E1-4561-84A8A912C50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9:19:27.968" v="1851"/>
          <ac:spMkLst>
            <pc:docMk/>
            <pc:sldMk cId="0" sldId="262"/>
            <ac:spMk id="28674" creationId="{121AAF9D-1F74-8387-E324-45C5DB7A2A3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9:23:19.656" v="1867" actId="14100"/>
          <ac:spMkLst>
            <pc:docMk/>
            <pc:sldMk cId="0" sldId="262"/>
            <ac:spMk id="28675" creationId="{4262740D-F951-6476-59CF-8ABA07246FDC}"/>
          </ac:spMkLst>
        </pc:spChg>
        <pc:picChg chg="add mod">
          <ac:chgData name="아라사하드파하드(정보통신공학부)" userId="cdbce949-d08a-4359-bb66-8ee13814a937" providerId="ADAL" clId="{7AC41B6E-5CE4-5543-9749-F01881AB0965}" dt="2023-12-24T09:19:08.737" v="1849" actId="1076"/>
          <ac:picMkLst>
            <pc:docMk/>
            <pc:sldMk cId="0" sldId="262"/>
            <ac:picMk id="2" creationId="{39D97D2B-F5AB-3F55-8B64-4EF2FCBAC698}"/>
          </ac:picMkLst>
        </pc:picChg>
      </pc:sldChg>
      <pc:sldChg chg="add del">
        <pc:chgData name="아라사하드파하드(정보통신공학부)" userId="cdbce949-d08a-4359-bb66-8ee13814a937" providerId="ADAL" clId="{7AC41B6E-5CE4-5543-9749-F01881AB0965}" dt="2023-12-24T09:20:13.793" v="1855" actId="2696"/>
        <pc:sldMkLst>
          <pc:docMk/>
          <pc:sldMk cId="0" sldId="263"/>
        </pc:sldMkLst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0" sldId="264"/>
        </pc:sldMkLst>
        <pc:spChg chg="add mod">
          <ac:chgData name="아라사하드파하드(정보통신공학부)" userId="cdbce949-d08a-4359-bb66-8ee13814a937" providerId="ADAL" clId="{7AC41B6E-5CE4-5543-9749-F01881AB0965}" dt="2023-12-24T15:56:16.564" v="3227" actId="27636"/>
          <ac:spMkLst>
            <pc:docMk/>
            <pc:sldMk cId="0" sldId="264"/>
            <ac:spMk id="2" creationId="{A9999FC7-EE7A-F945-252F-3D6151DD9D77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0" sldId="264"/>
            <ac:spMk id="3" creationId="{02847BE3-57C3-68A5-136B-739831183442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0" sldId="264"/>
            <ac:spMk id="4" creationId="{D176D5FB-45E3-64FA-8934-3F8980A91D9E}"/>
          </ac:spMkLst>
        </pc:spChg>
      </pc:sldChg>
      <pc:sldChg chg="add del">
        <pc:chgData name="아라사하드파하드(정보통신공학부)" userId="cdbce949-d08a-4359-bb66-8ee13814a937" providerId="ADAL" clId="{7AC41B6E-5CE4-5543-9749-F01881AB0965}" dt="2023-12-24T09:19:51.319" v="1853" actId="2696"/>
        <pc:sldMkLst>
          <pc:docMk/>
          <pc:sldMk cId="0" sldId="272"/>
        </pc:sldMkLst>
      </pc:sldChg>
      <pc:sldChg chg="add del">
        <pc:chgData name="아라사하드파하드(정보통신공학부)" userId="cdbce949-d08a-4359-bb66-8ee13814a937" providerId="ADAL" clId="{7AC41B6E-5CE4-5543-9749-F01881AB0965}" dt="2023-12-24T09:54:41.011" v="1957" actId="2696"/>
        <pc:sldMkLst>
          <pc:docMk/>
          <pc:sldMk cId="2027596368" sldId="272"/>
        </pc:sldMkLst>
      </pc:sldChg>
      <pc:sldChg chg="add del">
        <pc:chgData name="아라사하드파하드(정보통신공학부)" userId="cdbce949-d08a-4359-bb66-8ee13814a937" providerId="ADAL" clId="{7AC41B6E-5CE4-5543-9749-F01881AB0965}" dt="2023-12-24T09:19:51.319" v="1853" actId="2696"/>
        <pc:sldMkLst>
          <pc:docMk/>
          <pc:sldMk cId="0" sldId="273"/>
        </pc:sldMkLst>
      </pc:sldChg>
      <pc:sldChg chg="add del">
        <pc:chgData name="아라사하드파하드(정보통신공학부)" userId="cdbce949-d08a-4359-bb66-8ee13814a937" providerId="ADAL" clId="{7AC41B6E-5CE4-5543-9749-F01881AB0965}" dt="2023-12-24T09:54:41.929" v="1958" actId="2696"/>
        <pc:sldMkLst>
          <pc:docMk/>
          <pc:sldMk cId="3710972799" sldId="273"/>
        </pc:sldMkLst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0" sldId="303"/>
        </pc:sldMkLst>
        <pc:spChg chg="add mod">
          <ac:chgData name="아라사하드파하드(정보통신공학부)" userId="cdbce949-d08a-4359-bb66-8ee13814a937" providerId="ADAL" clId="{7AC41B6E-5CE4-5543-9749-F01881AB0965}" dt="2023-12-24T15:56:16.583" v="3234" actId="27636"/>
          <ac:spMkLst>
            <pc:docMk/>
            <pc:sldMk cId="0" sldId="303"/>
            <ac:spMk id="2" creationId="{F4F3D743-EE59-1698-3C41-FD865E14FE39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0" sldId="303"/>
            <ac:spMk id="3" creationId="{F1851D63-427F-E4E0-626F-22F9A6ACC674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0" sldId="303"/>
            <ac:spMk id="4" creationId="{8EF2EE8C-A504-4515-B236-ACD67F9CCF71}"/>
          </ac:spMkLst>
        </pc:spChg>
      </pc:sldChg>
      <pc:sldChg chg="addSp delSp modSp add del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3438454788" sldId="304"/>
        </pc:sldMkLst>
        <pc:spChg chg="add mod">
          <ac:chgData name="아라사하드파하드(정보통신공학부)" userId="cdbce949-d08a-4359-bb66-8ee13814a937" providerId="ADAL" clId="{7AC41B6E-5CE4-5543-9749-F01881AB0965}" dt="2023-12-24T15:56:16.569" v="3229" actId="27636"/>
          <ac:spMkLst>
            <pc:docMk/>
            <pc:sldMk cId="3438454788" sldId="304"/>
            <ac:spMk id="2" creationId="{947B3C7F-1779-A262-6B5E-DCB3860C79BC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3438454788" sldId="304"/>
            <ac:spMk id="3" creationId="{EDADC7AB-E5DE-3FA5-A321-664BBD4E47BB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3438454788" sldId="304"/>
            <ac:spMk id="4" creationId="{84CA4B48-E9ED-39E5-F058-31B561E9B93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0:07:44.932" v="2808" actId="20577"/>
          <ac:spMkLst>
            <pc:docMk/>
            <pc:sldMk cId="3438454788" sldId="304"/>
            <ac:spMk id="17410" creationId="{681944E6-3E87-981D-714B-08D1A9362EC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2:26:52.286" v="2863" actId="255"/>
          <ac:spMkLst>
            <pc:docMk/>
            <pc:sldMk cId="3438454788" sldId="304"/>
            <ac:spMk id="17411" creationId="{D4384C13-EA4F-05BD-3284-C0E4488C632D}"/>
          </ac:spMkLst>
        </pc:spChg>
        <pc:picChg chg="add del mod modCrop">
          <ac:chgData name="아라사하드파하드(정보통신공학부)" userId="cdbce949-d08a-4359-bb66-8ee13814a937" providerId="ADAL" clId="{7AC41B6E-5CE4-5543-9749-F01881AB0965}" dt="2023-12-24T10:09:17.991" v="2827" actId="21"/>
          <ac:picMkLst>
            <pc:docMk/>
            <pc:sldMk cId="3438454788" sldId="304"/>
            <ac:picMk id="3" creationId="{F1FCA0F1-0807-F431-3214-36CD55F79006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10:09:50.657" v="2837" actId="21"/>
          <ac:picMkLst>
            <pc:docMk/>
            <pc:sldMk cId="3438454788" sldId="304"/>
            <ac:picMk id="5" creationId="{AF887329-4EA0-7280-5338-3CB14827747A}"/>
          </ac:picMkLst>
        </pc:picChg>
        <pc:picChg chg="add mod modCrop">
          <ac:chgData name="아라사하드파하드(정보통신공학부)" userId="cdbce949-d08a-4359-bb66-8ee13814a937" providerId="ADAL" clId="{7AC41B6E-5CE4-5543-9749-F01881AB0965}" dt="2023-12-24T10:10:33.917" v="2847" actId="1076"/>
          <ac:picMkLst>
            <pc:docMk/>
            <pc:sldMk cId="3438454788" sldId="304"/>
            <ac:picMk id="6" creationId="{38D9A9AF-64EB-38C5-B490-B20A9C3E6C27}"/>
          </ac:picMkLst>
        </pc:picChg>
      </pc:sldChg>
      <pc:sldChg chg="addSp delSp modSp add del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1656573336" sldId="306"/>
        </pc:sldMkLst>
        <pc:spChg chg="add mod">
          <ac:chgData name="아라사하드파하드(정보통신공학부)" userId="cdbce949-d08a-4359-bb66-8ee13814a937" providerId="ADAL" clId="{7AC41B6E-5CE4-5543-9749-F01881AB0965}" dt="2023-12-24T15:56:16.573" v="3230" actId="27636"/>
          <ac:spMkLst>
            <pc:docMk/>
            <pc:sldMk cId="1656573336" sldId="306"/>
            <ac:spMk id="2" creationId="{2C190134-E654-99F3-9633-7C5AD1F06C92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1656573336" sldId="306"/>
            <ac:spMk id="3" creationId="{EC154B41-2A61-DAEF-D9EC-EAE700435C97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1656573336" sldId="306"/>
            <ac:spMk id="4" creationId="{02EF3528-EE77-47C4-4159-10DA2AB3B737}"/>
          </ac:spMkLst>
        </pc:spChg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3452557773" sldId="307"/>
        </pc:sldMkLst>
        <pc:spChg chg="add mod">
          <ac:chgData name="아라사하드파하드(정보통신공학부)" userId="cdbce949-d08a-4359-bb66-8ee13814a937" providerId="ADAL" clId="{7AC41B6E-5CE4-5543-9749-F01881AB0965}" dt="2023-12-24T15:56:16.575" v="3231" actId="27636"/>
          <ac:spMkLst>
            <pc:docMk/>
            <pc:sldMk cId="3452557773" sldId="307"/>
            <ac:spMk id="3" creationId="{14A37AE9-2B9F-6EC1-1F1C-CD5658791E42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3452557773" sldId="307"/>
            <ac:spMk id="4" creationId="{534F7A1E-A563-AE5B-C750-50D0E2431C65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3452557773" sldId="307"/>
            <ac:spMk id="5" creationId="{EB71AE7A-0C83-A3FB-B46F-5EC827245D1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0:09:35.137" v="2832" actId="14100"/>
          <ac:spMkLst>
            <pc:docMk/>
            <pc:sldMk cId="3452557773" sldId="307"/>
            <ac:spMk id="20483" creationId="{CE581376-2538-306B-FB1F-19A227F273FF}"/>
          </ac:spMkLst>
        </pc:spChg>
        <pc:picChg chg="add mod">
          <ac:chgData name="아라사하드파하드(정보통신공학부)" userId="cdbce949-d08a-4359-bb66-8ee13814a937" providerId="ADAL" clId="{7AC41B6E-5CE4-5543-9749-F01881AB0965}" dt="2023-12-24T10:09:23.989" v="2828"/>
          <ac:picMkLst>
            <pc:docMk/>
            <pc:sldMk cId="3452557773" sldId="307"/>
            <ac:picMk id="2" creationId="{C3BCFAD3-1B00-9F52-2C44-50FE10751B1F}"/>
          </ac:picMkLst>
        </pc:picChg>
        <pc:picChg chg="add mod">
          <ac:chgData name="아라사하드파하드(정보통신공학부)" userId="cdbce949-d08a-4359-bb66-8ee13814a937" providerId="ADAL" clId="{7AC41B6E-5CE4-5543-9749-F01881AB0965}" dt="2023-12-24T10:09:53.479" v="2838"/>
          <ac:picMkLst>
            <pc:docMk/>
            <pc:sldMk cId="3452557773" sldId="307"/>
            <ac:picMk id="3" creationId="{E8CE79D9-878C-5588-88D4-162FD7F3B9CC}"/>
          </ac:picMkLst>
        </pc:picChg>
      </pc:sldChg>
      <pc:sldChg chg="addSp delSp modSp add del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2786312184" sldId="308"/>
        </pc:sldMkLst>
        <pc:spChg chg="add mod">
          <ac:chgData name="아라사하드파하드(정보통신공학부)" userId="cdbce949-d08a-4359-bb66-8ee13814a937" providerId="ADAL" clId="{7AC41B6E-5CE4-5543-9749-F01881AB0965}" dt="2023-12-24T15:56:16.578" v="3232" actId="27636"/>
          <ac:spMkLst>
            <pc:docMk/>
            <pc:sldMk cId="2786312184" sldId="308"/>
            <ac:spMk id="2" creationId="{E4122088-A5A9-870F-0D78-52628E6BA829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2786312184" sldId="308"/>
            <ac:spMk id="3" creationId="{EA465783-2DA4-5553-90B9-BBEA3096C502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2786312184" sldId="308"/>
            <ac:spMk id="4" creationId="{A47BB67E-E500-1DF7-838A-1FD142EFC801}"/>
          </ac:spMkLst>
        </pc:spChg>
      </pc:sldChg>
      <pc:sldChg chg="addSp delSp modSp add del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3596197433" sldId="309"/>
        </pc:sldMkLst>
        <pc:spChg chg="add mod">
          <ac:chgData name="아라사하드파하드(정보통신공학부)" userId="cdbce949-d08a-4359-bb66-8ee13814a937" providerId="ADAL" clId="{7AC41B6E-5CE4-5543-9749-F01881AB0965}" dt="2023-12-24T15:56:16.580" v="3233" actId="27636"/>
          <ac:spMkLst>
            <pc:docMk/>
            <pc:sldMk cId="3596197433" sldId="309"/>
            <ac:spMk id="2" creationId="{CBF17D92-520F-EFA8-D4C4-DDDA0C715340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3596197433" sldId="309"/>
            <ac:spMk id="3" creationId="{72E6E9A8-D8B6-60F1-9F86-5AF5D1025B45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3596197433" sldId="309"/>
            <ac:spMk id="4" creationId="{512DADE4-2921-717A-80F1-7E080682863E}"/>
          </ac:spMkLst>
        </pc:spChg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1471874029" sldId="310"/>
        </pc:sldMkLst>
        <pc:spChg chg="mod">
          <ac:chgData name="아라사하드파하드(정보통신공학부)" userId="cdbce949-d08a-4359-bb66-8ee13814a937" providerId="ADAL" clId="{7AC41B6E-5CE4-5543-9749-F01881AB0965}" dt="2023-12-24T06:49:48.071" v="288" actId="1035"/>
          <ac:spMkLst>
            <pc:docMk/>
            <pc:sldMk cId="1471874029" sldId="310"/>
            <ac:spMk id="2" creationId="{645B7C1D-E2BE-A864-5B8E-7189AB6678E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6:49:48.071" v="288" actId="1035"/>
          <ac:spMkLst>
            <pc:docMk/>
            <pc:sldMk cId="1471874029" sldId="310"/>
            <ac:spMk id="3" creationId="{6F143436-C5AC-DB4D-755B-6B0DB33726D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6:49:48.071" v="288" actId="1035"/>
          <ac:spMkLst>
            <pc:docMk/>
            <pc:sldMk cId="1471874029" sldId="310"/>
            <ac:spMk id="4" creationId="{6DCF7B0C-61AF-C820-92EA-DE4A73C8BA1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6:49:48.071" v="288" actId="1035"/>
          <ac:spMkLst>
            <pc:docMk/>
            <pc:sldMk cId="1471874029" sldId="310"/>
            <ac:spMk id="5" creationId="{807F6033-DB02-2121-465E-F46709C89D7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6:49:48.071" v="288" actId="1035"/>
          <ac:spMkLst>
            <pc:docMk/>
            <pc:sldMk cId="1471874029" sldId="310"/>
            <ac:spMk id="6" creationId="{8F4F87D9-7AD1-0BA9-B37D-E9DE32048F0F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15:56:16.552" v="3222" actId="27636"/>
          <ac:spMkLst>
            <pc:docMk/>
            <pc:sldMk cId="1471874029" sldId="310"/>
            <ac:spMk id="7" creationId="{2AB28AB9-FA47-19E1-3002-EF3D2B78E9E0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06:49:49.992" v="290"/>
          <ac:spMkLst>
            <pc:docMk/>
            <pc:sldMk cId="1471874029" sldId="310"/>
            <ac:spMk id="7" creationId="{FACD134F-5BC2-66EE-9D10-9AC57C6671BF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1471874029" sldId="310"/>
            <ac:spMk id="8" creationId="{B72C438F-A5AE-4C1B-B641-7EF3F9955C69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0:01:03.571" v="2505"/>
          <ac:spMkLst>
            <pc:docMk/>
            <pc:sldMk cId="1471874029" sldId="310"/>
            <ac:spMk id="8" creationId="{F4AA8C7C-ABEA-93BC-FAC4-BD73B52144B9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1471874029" sldId="310"/>
            <ac:spMk id="9" creationId="{36B608ED-88DF-F383-9D5D-6ADB6CBFB8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6:49:39.517" v="282" actId="15"/>
          <ac:spMkLst>
            <pc:docMk/>
            <pc:sldMk cId="1471874029" sldId="310"/>
            <ac:spMk id="5123" creationId="{DBB2C59B-A463-B6D3-7E40-3E10238BA18D}"/>
          </ac:spMkLst>
        </pc:spChg>
      </pc:sldChg>
      <pc:sldChg chg="addSp delSp modSp add mod or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1940986206" sldId="311"/>
        </pc:sldMkLst>
        <pc:spChg chg="add mod">
          <ac:chgData name="아라사하드파하드(정보통신공학부)" userId="cdbce949-d08a-4359-bb66-8ee13814a937" providerId="ADAL" clId="{7AC41B6E-5CE4-5543-9749-F01881AB0965}" dt="2023-12-24T15:56:16.549" v="3221" actId="27636"/>
          <ac:spMkLst>
            <pc:docMk/>
            <pc:sldMk cId="1940986206" sldId="311"/>
            <ac:spMk id="7" creationId="{15A3E1F4-795A-F22B-6C6C-6E364C4A1A2E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1940986206" sldId="311"/>
            <ac:spMk id="8" creationId="{3CB0719E-27EA-0E8F-66DB-7CA14027A98E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1940986206" sldId="311"/>
            <ac:spMk id="9" creationId="{67CF5CFE-D7A3-656F-E24F-527FBE160847}"/>
          </ac:spMkLst>
        </pc:spChg>
      </pc:sldChg>
      <pc:sldChg chg="del">
        <pc:chgData name="아라사하드파하드(정보통신공학부)" userId="cdbce949-d08a-4359-bb66-8ee13814a937" providerId="ADAL" clId="{7AC41B6E-5CE4-5543-9749-F01881AB0965}" dt="2023-12-24T10:02:39.440" v="2571" actId="2696"/>
        <pc:sldMkLst>
          <pc:docMk/>
          <pc:sldMk cId="0" sldId="384"/>
        </pc:sldMkLst>
      </pc:sldChg>
      <pc:sldChg chg="del">
        <pc:chgData name="아라사하드파하드(정보통신공학부)" userId="cdbce949-d08a-4359-bb66-8ee13814a937" providerId="ADAL" clId="{7AC41B6E-5CE4-5543-9749-F01881AB0965}" dt="2023-12-24T06:46:43.161" v="192" actId="2696"/>
        <pc:sldMkLst>
          <pc:docMk/>
          <pc:sldMk cId="0" sldId="389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0.150" v="2546" actId="2696"/>
        <pc:sldMkLst>
          <pc:docMk/>
          <pc:sldMk cId="0" sldId="390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4.652" v="2556" actId="2696"/>
        <pc:sldMkLst>
          <pc:docMk/>
          <pc:sldMk cId="0" sldId="391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1.360" v="2578" actId="2696"/>
        <pc:sldMkLst>
          <pc:docMk/>
          <pc:sldMk cId="0" sldId="394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2.468" v="2583" actId="2696"/>
        <pc:sldMkLst>
          <pc:docMk/>
          <pc:sldMk cId="0" sldId="395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3.921" v="2587" actId="2696"/>
        <pc:sldMkLst>
          <pc:docMk/>
          <pc:sldMk cId="0" sldId="397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4.919" v="2589" actId="2696"/>
        <pc:sldMkLst>
          <pc:docMk/>
          <pc:sldMk cId="0" sldId="399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4.385" v="2588" actId="2696"/>
        <pc:sldMkLst>
          <pc:docMk/>
          <pc:sldMk cId="0" sldId="401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0.917" v="2547" actId="2696"/>
        <pc:sldMkLst>
          <pc:docMk/>
          <pc:sldMk cId="0" sldId="404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3.813" v="2555" actId="2696"/>
        <pc:sldMkLst>
          <pc:docMk/>
          <pc:sldMk cId="0" sldId="405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2.872" v="2584" actId="2696"/>
        <pc:sldMkLst>
          <pc:docMk/>
          <pc:sldMk cId="0" sldId="406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5.496" v="2590" actId="2696"/>
        <pc:sldMkLst>
          <pc:docMk/>
          <pc:sldMk cId="0" sldId="407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6.592" v="2560" actId="2696"/>
        <pc:sldMkLst>
          <pc:docMk/>
          <pc:sldMk cId="0" sldId="409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6.933" v="2561" actId="2696"/>
        <pc:sldMkLst>
          <pc:docMk/>
          <pc:sldMk cId="0" sldId="410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7.474" v="2563" actId="2696"/>
        <pc:sldMkLst>
          <pc:docMk/>
          <pc:sldMk cId="0" sldId="411"/>
        </pc:sldMkLst>
      </pc:sldChg>
      <pc:sldChg chg="addSp delSp modSp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0" sldId="415"/>
        </pc:sldMkLst>
        <pc:spChg chg="add mod">
          <ac:chgData name="아라사하드파하드(정보통신공학부)" userId="cdbce949-d08a-4359-bb66-8ee13814a937" providerId="ADAL" clId="{7AC41B6E-5CE4-5543-9749-F01881AB0965}" dt="2023-12-24T15:56:16.586" v="3235" actId="27636"/>
          <ac:spMkLst>
            <pc:docMk/>
            <pc:sldMk cId="0" sldId="415"/>
            <ac:spMk id="2" creationId="{FC9F97AF-4677-3EAF-FB1F-4EED4265586F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0" sldId="415"/>
            <ac:spMk id="3" creationId="{1B602C19-D43F-5AE8-7B8E-ABBC49E8D3CD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0" sldId="415"/>
            <ac:spMk id="4" creationId="{423F154D-186D-A03F-9192-18F7F69EC2C6}"/>
          </ac:spMkLst>
        </pc:spChg>
      </pc:sldChg>
      <pc:sldChg chg="del">
        <pc:chgData name="아라사하드파하드(정보통신공학부)" userId="cdbce949-d08a-4359-bb66-8ee13814a937" providerId="ADAL" clId="{7AC41B6E-5CE4-5543-9749-F01881AB0965}" dt="2023-12-24T10:02:42.300" v="2582" actId="2696"/>
        <pc:sldMkLst>
          <pc:docMk/>
          <pc:sldMk cId="0" sldId="416"/>
        </pc:sldMkLst>
      </pc:sldChg>
      <pc:sldChg chg="addSp delSp modSp mod setBg">
        <pc:chgData name="아라사하드파하드(정보통신공학부)" userId="cdbce949-d08a-4359-bb66-8ee13814a937" providerId="ADAL" clId="{7AC41B6E-5CE4-5543-9749-F01881AB0965}" dt="2023-12-24T17:12:49.691" v="3240" actId="1038"/>
        <pc:sldMkLst>
          <pc:docMk/>
          <pc:sldMk cId="0" sldId="417"/>
        </pc:sldMkLst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5" creationId="{20778B37-86EE-F2A2-CB2F-5C49F806468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6" creationId="{CEDC64A6-4659-0EFE-A09A-71A1A5BDF50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61" creationId="{77D63B6E-876E-C159-4487-C7E73CEFAB7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62" creationId="{E728FB33-4C0C-B0CE-1A69-B541A8AE2C5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63" creationId="{5B42A547-A1AE-37CE-3EA6-6642EE48D7C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52" creationId="{ECC8E941-0CF0-9EE3-B130-4F5CD4FC163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53" creationId="{E7A18712-C95C-2D91-1BF1-19DEA18D9366}"/>
          </ac:spMkLst>
        </pc:spChg>
        <pc:spChg chg="del mod">
          <ac:chgData name="아라사하드파하드(정보통신공학부)" userId="cdbce949-d08a-4359-bb66-8ee13814a937" providerId="ADAL" clId="{7AC41B6E-5CE4-5543-9749-F01881AB0965}" dt="2023-12-24T15:47:22.642" v="2904" actId="21"/>
          <ac:spMkLst>
            <pc:docMk/>
            <pc:sldMk cId="0" sldId="417"/>
            <ac:spMk id="23554" creationId="{B64482F6-26F5-DE7C-C888-02C10E6E8AD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56" creationId="{2DEEEF2D-F197-12F3-E4B2-A9C92340938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57" creationId="{4D657C5F-015B-FB3F-6DB6-951262B8039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58" creationId="{A50CD1B1-06D2-E109-315B-B8B1B328F3E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59" creationId="{2789E325-3C40-D1A6-EAB5-9D30B2BC9F5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0" creationId="{0AF4277C-4A1D-8268-27C4-597DA18091E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1" creationId="{A470272E-FFA1-DF89-E51D-D6456B8982A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2" creationId="{4C1D671A-2F44-690E-3C95-E5605D8C7EC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3" creationId="{C613F5B2-8897-34D2-D0FE-0A1C2632B90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4" creationId="{6A953192-6F41-E3FE-005A-F610A73A85D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5" creationId="{F9E72F71-4FE8-279A-6C97-B4C843E5C88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6" creationId="{785463CC-6A31-3345-18CD-04F1F8FB432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7" creationId="{7E7437DB-92C7-56DC-740C-C84CB437886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8" creationId="{C9C0576B-46FD-B665-ECBA-D15BA0866AF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69" creationId="{3BE8A092-0622-269A-17E4-736962633CF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0" creationId="{206A0F36-B6C2-0BA6-44C6-15297263F1E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1" creationId="{6A133C57-9689-169A-F094-3E05642FDB6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2" creationId="{8F3979EC-532C-4312-117D-2535E79198E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3" creationId="{53EC6040-DDDA-DAFD-77D6-10D702705B4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4" creationId="{C21C90CB-81B9-F11A-7921-DEA3C13B436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5" creationId="{EE7CE0D1-A7B6-2E21-B4FA-CC5C35876E1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6" creationId="{1B3BC76D-126D-7E13-3848-9349352F101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7" creationId="{B9A850BE-8F3B-95A0-5C40-03916C92A6F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8" creationId="{2A8D3661-78FB-96E4-1B19-B236C548433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79" creationId="{B0D78B9E-E83E-B8EF-82C2-D57A2F84E90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0" creationId="{3C29FBD3-FBB1-5A35-9E3B-ABE8ECAC5BA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1" creationId="{F56AB8E5-34A4-F750-36DC-E7D2B0008BD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2" creationId="{D109B768-B5D3-A338-E67E-0EE8936F736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3" creationId="{3ABE04E0-4CE0-AF7B-ED93-A3BA910649E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4" creationId="{E3C65931-8329-E732-419C-8779EBB1ECF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5" creationId="{E4BBD3D5-C82A-69D0-41D4-9D6581D5FF0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6" creationId="{F279A3CC-FE9F-E927-E6E8-20448558C8B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7" creationId="{1DE426E4-B1C5-0162-4AC8-BC74BEA0526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8" creationId="{93FCAB9F-3187-1220-98A5-AFC67107FB5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89" creationId="{1AF382FA-1164-9F3D-0D71-4E081155F7B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0" creationId="{A1B344B4-5E02-17DF-68B4-7F1C116A856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1" creationId="{D2D06C9E-0E33-9713-DE2D-F7E3CE9BE4E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2" creationId="{1D3D48A0-E541-E7AD-E9EE-A615C267002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3" creationId="{C50444FA-B898-8C60-68D1-BA4BC5BD5A4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4" creationId="{57894FC1-61EB-A667-2F49-C27875846B4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5" creationId="{0E68679E-D2E9-5F01-713C-2204968E14A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6" creationId="{3DD560AB-10C8-D9C9-3D4E-3C0F5B21196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7" creationId="{81F0D724-D5D6-0677-7E25-60E96479186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8" creationId="{07E86CFF-1955-0174-1739-F39D31EE30E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599" creationId="{B091C77A-672C-2688-7AC6-CCCC43D0C30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0" creationId="{56A1D182-7D35-DB37-7630-C73F029CCEB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1" creationId="{0C92037A-B752-45E4-C070-CAAD3EC1521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2" creationId="{4101A1DD-39FC-D593-E137-F33F2A6D81D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3" creationId="{9AD5F293-7A55-C52A-4B9F-AE6E52B4958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4" creationId="{8F2710EA-B05C-0C96-1B66-56C7035FE10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5" creationId="{24C4032D-9534-3FBC-DB0F-4E4FAC1C12B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6" creationId="{90259A01-7E50-FF30-0EB5-6A7245D5830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7" creationId="{2F984CA9-0C87-939E-16A1-2FD4343CE08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8" creationId="{33CBB63E-BC1D-84D7-4353-B16861057D4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09" creationId="{26AF0FAC-F41E-B86A-6115-3981D68A363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0" creationId="{06FB52D9-2B3A-D01E-6593-00D69F2BFEF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1" creationId="{C029E964-9CD6-3FE5-E045-9B045601F3B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2" creationId="{D316E8B7-60EA-27C6-8C36-518A94C493B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3" creationId="{AF43BA4A-EAD1-85C7-E914-92B420C3CAF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4" creationId="{A451E533-1BD1-C14E-F40B-E9ED66AB38A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5" creationId="{FE2A3C69-D610-29F2-5408-C54493AE82A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6" creationId="{72901EDE-E7A9-373D-9567-AE0EC765C5A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7" creationId="{7CFA1E2D-EAF0-D452-C729-DD86A373135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8" creationId="{5FA8E776-1646-7C14-C10B-8B6F6527D0F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19" creationId="{D3588C66-92BF-B660-59B3-F9F4AA64EDB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0" creationId="{E018DBB9-B1EC-6AD7-8F35-BC85C297FA8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1" creationId="{16181136-24E4-92CE-59E2-95B4636EF06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2" creationId="{71DD659C-67FC-0D4A-9942-89035A2AA39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3" creationId="{15ECA541-FCC6-2220-F2C1-A0053FD6FF4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4" creationId="{4DA1F9A8-D6DE-D883-C61F-537F9B8EA7A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5" creationId="{7525D329-8813-72CC-E9DF-4D8B196C245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6" creationId="{21DE4717-A55F-B6C6-F06B-2536BD198A8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7" creationId="{C488B048-98F1-C3E7-9767-9ED9752D0CA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8" creationId="{B5B85229-DE5F-4F5D-E03F-EDAF20FAD82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29" creationId="{A628EC96-3FFF-7F11-4A25-CEA64F6A282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0" creationId="{A23A558B-71AE-EDA5-3176-1CAA9E904A5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1" creationId="{12ECEEB4-3376-F1AB-4EF4-E3AE795B914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2" creationId="{26F4469B-BB5B-A3BC-845D-E2980BC43A9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3" creationId="{C8DB33D7-FA5D-A8DE-F174-67DF958290A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4" creationId="{4D0D26C6-BF7B-9EB0-CEF2-0DF0484CA94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5" creationId="{C3C71787-846B-D0F8-6F7F-E188E579FD3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6" creationId="{60FFBFEF-9D4B-FB7C-AECB-685D68BB293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7" creationId="{C9DF8FB8-A43E-2896-D27D-16190841CC8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8" creationId="{4AED677B-8CCA-64C0-B27A-E710BB35364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39" creationId="{65223D80-2264-E21B-01D2-565D87D42BB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0" creationId="{236A7BDD-A34D-BADD-7C18-6494A36AFFA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1" creationId="{3FB02439-F37D-090E-CB62-998FBFCD3ED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2" creationId="{DA7D0289-0DCB-E87F-B664-B80A11EAF33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3" creationId="{B7ED722F-8570-ADC3-350A-D93C57B621E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4" creationId="{DA107A30-47EC-BB20-679E-A7E91E1BFDA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5" creationId="{9071C485-30A9-59A8-D357-EFCB2EB8CAF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6" creationId="{4A578DF0-2A34-C184-2C82-101EAAB470C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7" creationId="{D64C27C4-A23E-B9BB-65BA-94430D0A262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8" creationId="{1CBB6770-7934-5080-EF8F-C77652893F6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49" creationId="{77DF6589-6EA5-41C7-44FD-1952D9EF279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0" creationId="{76657AFB-B26D-B8FC-AA3B-7B02B80DCAF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1" creationId="{6BE85A33-7AA3-1660-7C41-E99F9B228D3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2" creationId="{8B452B7B-ADA7-AADF-5400-A268D9BF7C4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3" creationId="{8BAA09EF-DAE9-8997-A47D-C658E8C53FC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4" creationId="{C483E572-4440-D6B5-6FD2-E427CA19B0D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5" creationId="{970588B6-7E8B-B36D-ADA0-13EBBEBAF9D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6" creationId="{6DE26AE4-274F-7E21-7127-C5896390016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7" creationId="{8F7E4713-7878-12DC-791D-267B076FDD9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8" creationId="{E1C5F340-2EBE-514A-C2B7-02C7220549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59" creationId="{C8677090-EC5E-0E45-D88C-31B7B2A1C9D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0" creationId="{66E9676C-799C-82CD-E93A-866CFDE7C4D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1" creationId="{7A9D438B-7C6B-47C8-84EE-ED5F1CCF78C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2" creationId="{87670A49-6D3B-33D1-5D76-B1461DF5560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3" creationId="{728C1FF5-6943-0B2B-D046-5F46A8D70EC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4" creationId="{5E90D632-BAF0-E650-10D0-F8DCBD84615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5" creationId="{44FFDA86-0E3C-9D4B-7B33-D92A6EB5568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6" creationId="{06B80640-AF87-72E8-B104-79F69B741DD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7" creationId="{98D3DFAD-5C2A-AB10-F751-2FB005E5C54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8" creationId="{10C06591-7F87-0F2D-08A5-CF46071CDC9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69" creationId="{5DB60AD3-DB88-F936-F6B8-ABDFE9002B9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0" creationId="{ACAE408C-BC55-7B73-7710-F864A01D59B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1" creationId="{4BBC8E78-B4D1-C638-6CB9-44864B83923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2" creationId="{DBB30AED-D86C-0774-B9A7-6C8A3CD4039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3" creationId="{92B29123-A425-77BB-F2A9-0E226293AF0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4" creationId="{AAE7AB69-D2F9-C910-CBAC-F4736EB265E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5" creationId="{EE49DE59-56D0-37E1-EA56-2A440155703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6" creationId="{F0CF81F2-349E-B6F2-29ED-F78C0B4875B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7" creationId="{10BD9994-DFE1-FFFF-6868-80328538154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8" creationId="{FC1492CC-F712-5E40-4C30-56CFAF9E02D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79" creationId="{81A3FC7C-494D-FCC6-D427-8BE6F52008C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0" creationId="{BBCE86A0-F395-66FE-4884-695DE69D913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1" creationId="{ED966AA3-821B-C57F-417D-C4355612E57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2" creationId="{596B527E-A539-9F54-71DF-81A9BBA8D63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3" creationId="{5800946E-3A78-8BA7-F561-B84971265F5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4" creationId="{D0F8D8B1-E751-16AB-7AD0-90DA121CDAD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5" creationId="{625F8A1F-567E-6D93-E3B2-134A624D3B6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6" creationId="{8D52869E-0398-6130-979A-1516978F7FC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7" creationId="{D8ABB52C-77BA-3A39-5E8B-887E35F4113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8" creationId="{47B35ABD-BDE2-34DA-DD82-ED0C3960CB2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89" creationId="{99C4149A-1656-658E-97E7-AC395841BF4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90" creationId="{751B2CC6-D6F8-FE40-858C-83BE173760E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91" creationId="{5A373805-4258-121E-B987-0632213897B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92" creationId="{2DFE1709-3429-75B4-9CA1-91DC313E5EE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93" creationId="{7EF8A066-7D3F-1F92-7CE8-1FE45E859AB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94" creationId="{9D438D43-D635-685A-5C92-FF89D9E7E82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95" creationId="{3B48B816-E6B5-442D-CCCA-C5715C5746C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96" creationId="{62A1F1FC-C34F-0F5C-16E9-C42EE4454EF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697" creationId="{5208CD7A-F50E-70A0-659E-1E0D99AE6D6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761" creationId="{378F792F-7BC7-1390-C6AB-602AB863248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762" creationId="{92689CD2-87E3-6933-D76B-AF200B254C9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765" creationId="{73B4E2F3-89BB-97EB-AAC7-AEDE85C73C9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766" creationId="{26DFE60F-8A09-9AF2-EA13-3DB6481EA05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779" creationId="{F7429592-E39A-4824-B053-EDFD6B63063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780" creationId="{37B42384-CB68-1D22-F63F-ECF8BD3330A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05" creationId="{78E83180-9D7E-8862-CBD7-30E446C50F5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06" creationId="{AEDE41EE-FC6A-4449-7508-DD656BF5A3D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0" creationId="{0BB2E883-A891-C2AC-DCF8-11C55782787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1" creationId="{4944D5FC-1B0D-8437-2F0D-96A14588DC0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2" creationId="{74670655-1F4F-007C-D4B1-72AC27FD1EA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3" creationId="{9F011EC8-D7FF-AE38-2C8E-A858F9F36A5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4" creationId="{B254AFC7-805C-7625-1F7B-296C31B49EC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5" creationId="{C1458659-8488-A8D6-A8C6-BF324781172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6" creationId="{B563DF6B-11A1-689C-EB2A-B0BE37444E0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7" creationId="{C48B9894-3203-5E8E-A87C-A16722C806A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8" creationId="{F62B642C-D961-DEF2-ED52-CDCFA5196F9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19" creationId="{B8B9AA59-AB6D-F914-83FD-E9D7AA4D978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0" creationId="{83D4C28B-DC0D-4193-E7CF-1B7C128F20A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1" creationId="{43799200-3596-2050-6DF1-4B91628A815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2" creationId="{9A31701C-1F4D-16A8-84A0-0DD8586FC8E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3" creationId="{09D46D78-ABE1-8443-AA52-0FB6E55A6E4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4" creationId="{99E1692B-24FF-2561-93E9-12099049347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5" creationId="{C27589D0-DEB9-3CDA-5A75-54B7BE10598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6" creationId="{50812586-6178-6BDB-4077-42592A09BB2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7" creationId="{2511C5FF-5358-84EB-5D30-1A5424167A8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8" creationId="{F559BDC6-1F27-CEC9-8158-7C1CA30D3DE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29" creationId="{3ECA50AD-E12D-8DA2-3EAE-027D5625FD6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0" creationId="{CE61713D-A72C-625C-6C83-F82C0114B4D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1" creationId="{C5B2A334-2181-F360-770F-6CBBA98EEB9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2" creationId="{CA08A897-B35D-7C84-C3A8-A7687AA889C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3" creationId="{DB4D7F23-0509-A2F2-1CE9-8EF7E9AB759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4" creationId="{7309988C-21AA-9EA9-981B-1831EADFA21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5" creationId="{D249473A-6C24-412B-A2A7-270B124226F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6" creationId="{B5CAF14B-99EB-244F-7E23-E43CE1A709D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7" creationId="{FE6E5D4F-0D42-6DC1-7955-F052D1E6171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8" creationId="{CD6BE355-4334-57F0-F9E0-AB76898662B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39" creationId="{82648C76-2482-5C0A-DA81-73AB03B3D57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0" creationId="{9AD23F77-C1CF-38F0-22CF-934513D5FD8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1" creationId="{8D567C67-A970-5E8D-38AF-3C2D54C01C8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2" creationId="{ED428244-5D16-1DC2-1784-DDB5183DF22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3" creationId="{B5AD6D84-660A-FF16-33A1-68035AA8087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4" creationId="{D31918DD-BC01-A48B-1521-76B40299AEF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5" creationId="{34267762-C6BA-2665-8750-D1E68211F66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6" creationId="{EFCF1817-7132-DFDE-8D23-AEA88644E7E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7" creationId="{9DE56133-7F2E-FC07-288A-998BFF167F3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8" creationId="{9839CA35-F141-A5ED-17AF-1AEAFA262F6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49" creationId="{5B7039AF-AAC8-920B-A6C3-C2549B18FA6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0" creationId="{53C82606-8098-DA40-7B34-78ABDECA082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1" creationId="{DFCE6AD6-EF38-8078-ED16-DA289B119F2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2" creationId="{A03D21F6-01A6-5CDE-5EAD-4D47137E6A1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3" creationId="{E6E8B7D4-365F-5E7A-B53D-F3BF278A9BA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4" creationId="{1779FBF8-AECF-51BC-C1B5-F1A19F6254A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5" creationId="{85C53EB6-3D7E-E208-B1DA-8A10054BAFD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6" creationId="{DAFC3C6A-A200-CE6C-11E6-D4248186E94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7" creationId="{5A6F22B8-DAF7-F311-507E-EF05C18ADF6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8" creationId="{39D61E7A-038F-2371-AF81-4C37D0E5430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59" creationId="{10DFAA21-D543-2735-B8A7-769BAFFD575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0" creationId="{1F7F3CAC-196E-C381-7A44-06972248C6A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1" creationId="{0ACCCCC1-D04E-F8F3-1E17-CDAFB5F2D35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2" creationId="{391A5010-5CD9-9332-63F5-02D0A4C25C0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3" creationId="{0224E840-1F7A-60DF-A967-5E46AC2A9A8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4" creationId="{EA2D4DD0-6165-5E81-3C89-68A99BD4DDF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5" creationId="{C7838E77-5191-6B47-5D66-0C0773D922B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6" creationId="{E1F8F9E4-B465-C160-46E5-A9EF650B745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7" creationId="{B1575BD4-6129-0573-EBFD-1E2EAD797C8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8" creationId="{8A2B06BB-8C55-5009-69EF-C624E933DA9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69" creationId="{AB1FF7B7-BC10-433B-ED2E-DBDEB77FBF3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0" creationId="{11049218-733A-246D-762A-4C532CE1D55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1" creationId="{6FAD4C0A-9744-8300-FF22-9F7C8450E87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2" creationId="{ADC42F4D-E6A5-7FF6-AB29-EA600924510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3" creationId="{1F197325-EA5E-3AC8-E63B-264D608C343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4" creationId="{41637302-832B-BDA9-21D7-3E011C20A69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5" creationId="{364DDABC-F22F-02D5-B891-3CC4A9842C9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6" creationId="{AF84AFAA-CAA1-5C4E-4DD7-8F38CF48728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7" creationId="{F45206D6-56A1-71BB-F986-E3BB783C847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8" creationId="{92EC6625-4EE4-4E91-8438-03C52ED6912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79" creationId="{773D5346-43A4-FEA6-B514-1086B1AC525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0" creationId="{6A082749-1A2B-0278-743B-376E47F87E3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1" creationId="{F95D8C8F-74F1-0B93-BDD4-B3BD67FDB4E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2" creationId="{45E3FA60-D8EF-6A00-B71F-6393C0AB651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3" creationId="{EFB50EC3-5A9A-DAEA-8DEF-CB3FB2C4EA0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4" creationId="{51778963-3707-7AD2-212D-9080E01CBE8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5" creationId="{3E3E4653-0C9D-22A0-6730-97F73153B09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6" creationId="{D1093EAD-7020-0D11-2DCD-6AB64006AB0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7" creationId="{D41E8646-5DC7-0C3C-5E71-9C03862609D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8" creationId="{39643CE9-DD5B-55EC-A59C-B0802A43A4E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89" creationId="{85A0C15F-2411-1E87-C7E1-00FD5221BCD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0" creationId="{7D8C7AF1-F943-3AC4-028B-31D3AE0D3E0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1" creationId="{C4C1B541-6760-276B-267D-0EA0CEE4F80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2" creationId="{0B58385B-2A4A-1EEE-3A42-95578E2AE0B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3" creationId="{B3B96515-BC88-3FB8-792D-4CE217E7F22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4" creationId="{38CEC3B9-7C59-08AB-35BE-7B4093E5320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5" creationId="{9234746A-52D2-E9A1-4357-657C835C793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6" creationId="{62CD10C1-5185-5C81-7AFE-777B33BCB86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7" creationId="{0F8F8882-D957-AE76-D03C-4895751CF79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8" creationId="{3FA05AAA-8487-7F05-3B6D-3EB9060ACCA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899" creationId="{B67B0B45-FA30-FABD-8848-4D922D53D22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0" creationId="{FE634793-E739-0D3C-7530-A4554C463E9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1" creationId="{EB8912D9-8117-5BB9-2D4E-CA52C24A914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2" creationId="{011D8255-0662-5D5A-ABB3-36EEFEE69B7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3" creationId="{0F4872BC-3A0B-803D-E95C-438EE12FFE4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4" creationId="{62C72C75-CCB3-6218-11C5-C3B75FEB09D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5" creationId="{5C3157C7-D520-FB6A-8CEF-6FD4F657076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6" creationId="{230C77D7-C0D9-DDBF-3BF6-AB122C14C10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7" creationId="{3A7362ED-858C-1227-9164-BA1AD2868D1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8" creationId="{C85438EA-F2A0-9217-04A7-8731392B139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09" creationId="{5C25DAD0-1CC2-DEA1-5CB0-2D6ACFBD94A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0" creationId="{0E6A7955-00A5-9817-801F-3C8A7CBA8A2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1" creationId="{69C989D1-2D46-E085-D9AE-041C68408A2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2" creationId="{D4C1E520-FE7F-DC9D-AEB5-28805C7E2F6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3" creationId="{3C69FD3F-DA08-5ACD-0F93-336E8400E3E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4" creationId="{EC73BB48-8D17-021F-8B2D-FC148E35EDE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5" creationId="{B50194DD-35C5-54FC-123A-441E306DEEC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6" creationId="{8CF8148F-49B7-510F-9E88-8A83683609B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7" creationId="{586911E6-4A3F-D844-00A9-B321CB13E34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8" creationId="{221796C0-6EE9-1491-B6F7-C5F132C5060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19" creationId="{230B6CDF-8CE7-6C92-D20A-DB2FCAB1139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0" creationId="{59380FEF-D600-7A7A-E91C-682CCBC62E4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1" creationId="{73FB4010-3A53-487D-BC64-570567701DD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2" creationId="{FF2F256D-105B-F3F0-7344-101F76BE9EA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3" creationId="{F686F848-577C-F4D9-7638-54F12393B46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4" creationId="{11041E42-6E45-1B52-E98B-84EBD54BBB2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5" creationId="{19B9BB04-B606-4873-D3AB-4481D19060E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6" creationId="{3CD6FBE1-654A-F814-6676-F0E336F0568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7" creationId="{B56FA8C6-9032-7443-A10D-7237CFBCDFF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8" creationId="{6035363C-728C-9D1B-F2E6-9933E843722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29" creationId="{B4443205-54F2-816D-ED31-318F724D9E0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0" creationId="{0105E48C-92C8-E34F-1F16-2FF4DF32518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1" creationId="{83ED0809-BDA5-697B-3CCB-C5C6BB4FAEC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2" creationId="{C29D4D97-F586-246C-BE1B-076D070D6D7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3" creationId="{269A5AB0-CB4F-188E-9AD0-81D14448CDE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4" creationId="{1E1824BD-34C8-B8B4-9B5A-3C2F8F8AA37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5" creationId="{4AE6414A-615C-0454-C986-B08C9DE8A45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6" creationId="{C93C3B8D-7EAC-2A09-4A07-AE4A113D6E0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7" creationId="{C25F2FDF-3ABF-9AF3-5ED4-3449F9471F5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8" creationId="{93ED65E8-0C65-B98D-7715-3FAE7895944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39" creationId="{CD7F1467-FF12-B887-8312-364639D56CE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0" creationId="{E3406511-94F0-FBC9-2BC6-E586587BAC6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1" creationId="{4CE3F4CE-B241-A153-0871-C4D1FFBC2A7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2" creationId="{45BEF1C4-09A3-082D-35BF-E141B06FF5C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3" creationId="{0F3BC196-2FFE-69CE-84D0-7970F9DCEDB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4" creationId="{E588A1B7-53FF-AEBC-FA72-7A24AACC9F4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5" creationId="{45A4F4FF-0D41-D0C1-2AD2-CFCC33BFC3D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6" creationId="{37A72531-F53C-625B-F513-204EFBC7A59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7" creationId="{29955205-2FBD-2CDB-A9E9-245B7E169B8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8" creationId="{719C942A-6AA2-FEED-A37E-C96111B4707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49" creationId="{329C4D3C-D3A3-0C5B-4AA6-2642510FD35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0" creationId="{94969F80-4A2B-C363-9B6D-3D484EEFCBD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1" creationId="{2D2BEB3D-8D60-8A10-2E37-FBE6784ED15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2" creationId="{A7826397-58F2-61E9-4826-762C9D0D2BF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3" creationId="{A726ABF9-CF82-26CD-11D8-DDB67B470FA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4" creationId="{10F4C881-65F4-6144-539F-1E5F0B90237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5" creationId="{90E5D4F5-6BD2-D4E2-E789-10A9AAE8597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6" creationId="{785A93B6-3C96-3CED-9EA4-AD2EBB0AE02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7" creationId="{42922CC8-39C9-3D99-33AF-5AF0093C774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8" creationId="{7AC82D95-F651-B5C0-D4B3-D40C2274464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59" creationId="{A2EE0668-EBC3-13A5-EB11-DB8C2EE7CF7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0" creationId="{6891EB89-7B9B-A1D6-35BC-DA5FD7610C1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1" creationId="{AEE6282A-B34E-E64C-BDAD-A334B0B56B6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2" creationId="{D3C20375-A5A9-F2AA-033F-73605438041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3" creationId="{5AFB8268-0438-8868-9D2B-F67AD3007D4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4" creationId="{04BB46BE-0C58-8C26-5C45-9B8A5859693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5" creationId="{13B8ECEC-662E-19BD-946F-19655EF43E2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6" creationId="{1A838F5B-F3BB-C014-B429-15D761347E5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7" creationId="{5DE69CDE-06DD-A702-E1F9-71BE81EF586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8" creationId="{74927BA7-BCA7-8147-FEE5-93787948C71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69" creationId="{862309F6-7482-B891-AC34-59ABE5D73AC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0" creationId="{E66F77B9-26A3-FDCE-EAD4-6573B5275B1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1" creationId="{F74E30C5-9836-2756-EB75-F76FF91CCC6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2" creationId="{819C881E-CF44-314A-FB02-6C82387E162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3" creationId="{7428DD10-FA45-EF19-DFB3-FDAA5D39A48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4" creationId="{05368382-F294-4224-4F22-E757B13F0F3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5" creationId="{D7240639-EA3F-3DF6-AA9D-ADE2118BED9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6" creationId="{609F1814-4EDA-AAF7-908B-F01EE7504FD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7" creationId="{70805A71-9FC7-8A56-4327-FE98C35E852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8" creationId="{2CE06D18-42F4-8BC8-78A0-5B099890BCE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79" creationId="{E7D87A81-9264-DF72-9DA8-AA96F5AC302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0" creationId="{C8E53170-57F9-A3F9-C820-5DA9004569D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1" creationId="{CD32C983-B04C-F3B0-7FD3-D529854E965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2" creationId="{47187B9A-2A75-1682-EDB1-4DB0A378737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3" creationId="{FC2F3031-8FF3-72B7-D5CE-D9785430129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4" creationId="{5E03D0D8-4522-4222-D278-5DD0C4F7BF1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5" creationId="{EF5F3D32-D616-3ECA-8CC5-22255D04B0C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6" creationId="{CF445F2B-A584-E68A-4DF6-1152EBADECC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7" creationId="{099C95D4-5BE0-7927-E6F6-99EE8A6ED84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8" creationId="{0DB6DA6A-8202-B8D7-C8F4-16ADAA5E31A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89" creationId="{7F639204-52DC-AA30-FBAD-F5C85CD2CAA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0" creationId="{DB061697-1B45-0696-1BD1-499E301779E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1" creationId="{59C3BE0C-D3C5-2D5C-C72D-590D6964892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2" creationId="{39EFECC1-B642-C9C9-A21E-17CAC7980DA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3" creationId="{9802F5BB-20CE-1F9C-8CED-EE51957D4AF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4" creationId="{8424EE2B-5651-234C-5C76-784FF8E538C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5" creationId="{A49AEAF4-C285-A7DF-BF0E-92151D9CAC5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6" creationId="{8888282C-B063-2DC7-7C14-A041E1D222A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7" creationId="{162B5445-9459-B549-5C1A-69B19E797D1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8" creationId="{501711CA-1789-5297-1812-30420F1EA4D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3999" creationId="{325A2442-1549-3B56-9A03-F58AF89E19D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0" creationId="{57257556-111E-5A79-C238-8BE2BBB8E00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1" creationId="{7D2C7296-146F-AA9F-ADDF-B7D34DDDA4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2" creationId="{AB56D734-A4A1-210D-9A0D-B4273ED1DC7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3" creationId="{9642DE9C-BD89-4EBA-3F2F-65AE4251C7F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4" creationId="{0D7C90FA-7C17-E1AF-91B9-E7113E23655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5" creationId="{267D079D-21FA-B390-DE65-F36CA1AAD4B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6" creationId="{077D9AD5-433F-631A-BE4B-3D328A61A34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7" creationId="{2B8AC4FD-974A-CD8E-0A0F-AC0A77E9933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8" creationId="{B17FF1C8-AA20-A2B2-3FBF-3367B25A5C4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09" creationId="{2D742981-6111-305D-CE09-5F4BFF5F4DC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10" creationId="{2A61F13F-87E9-35A1-DBE9-A197EF5BA78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11" creationId="{12B5C37B-2B9E-1D06-C32E-266815C5D7A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12" creationId="{498D9A49-DBE2-7F19-2C48-BFDCD3FFDA2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13" creationId="{A1F48E15-E71B-5F25-EE88-3C2E0AA4581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14" creationId="{7C0C0E1C-DA3F-7B45-96C4-28AF3D33893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15" creationId="{E5AA4C4C-C080-013B-9543-550D5E5D62F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16" creationId="{B6D4F48D-D597-AA23-2C88-EC113AD9DD5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17" creationId="{BFE5B050-5D0C-99CA-FB70-21BDA575E4D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19" creationId="{332D505E-F2F3-39D1-E73B-61AAD71FF8B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20" creationId="{FBF6D854-ACDB-E2FB-5C9D-8700F1FE428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22" creationId="{DBE76E32-19BB-8E80-9B41-0BD0E486C70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23" creationId="{93778098-D1B4-3B42-7E98-DFEA187C114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24" creationId="{E445DBB1-91B4-A30C-D314-F3B972CF8CC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25" creationId="{C0F9B96E-4A9D-E670-C921-671A0BF75F3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26" creationId="{78F28A89-CC3A-AA33-FDE5-1D5C3434F60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27" creationId="{52F865FD-D7EF-B094-C797-D09AC119585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28" creationId="{03DFB51E-C3A1-0046-164B-E5B629A1915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29" creationId="{E394E7F2-6738-765F-C1D2-CCED12C2F2F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31" creationId="{A7A3CEEA-9FA3-D654-A937-DF058D30CC1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32" creationId="{FDD400ED-0F37-1728-03DC-DBCFEC4AF5D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33" creationId="{AD0B92A3-A6FA-6AF8-58BA-203364E0032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34" creationId="{A09B2B81-7880-57B5-DC73-1E7F9D8D0B1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35" creationId="{79733B76-8B0F-1100-CD0B-5DB26D09AAE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36" creationId="{7123895B-418C-88E5-B933-532F45FE41A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37" creationId="{6F6056EF-8A9C-1A67-9663-5260FD43551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38" creationId="{B27ABCAF-2681-4A3F-1B76-1581B8C5218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39" creationId="{9930AB37-401F-F2A6-B67F-6D41ADA3AC3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40" creationId="{05AAAECE-F5EB-9D4D-9543-D414D4B32A3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41" creationId="{DE71E534-EFF1-1639-B21A-EBCCA2AA832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42" creationId="{9472563C-60B9-D577-352B-23A4D14EF6A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43" creationId="{6F61DF6D-450F-0955-1196-3D812CEAEC2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44" creationId="{E17F43B8-9A80-D5A1-3FD8-BFEF54FBA42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46" creationId="{233A0A07-C51F-D1C5-3F41-0EE5359917A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47" creationId="{6774ABDA-9E5F-CDAA-8320-962DA76CF16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48" creationId="{556921C7-E2F9-73B9-A7C7-690E2663D20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49" creationId="{F69FF832-74FC-6948-578A-D483482BDC0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0" creationId="{6E33E2C0-1A46-A3C4-BE15-1C297A3BAC9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1" creationId="{9DAFD30A-EC34-B6FE-9A2B-AE5B028F81D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2" creationId="{74B94AB8-FAF2-4544-525E-DB77D95E78B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3" creationId="{CE5E65A8-1F06-56BD-2C9C-31C0FAD8F05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4" creationId="{29E1FF52-F485-2257-C1B1-E9523AAB591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5" creationId="{07996379-AE46-E371-3633-BF9BBB24E8A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6" creationId="{EB960204-1F2E-8175-C060-1E9E19A1957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7" creationId="{F998DF25-550C-9C0F-1249-8533173C1ED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8" creationId="{4F929A19-E12A-0A6D-7482-E47B5F07FAC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59" creationId="{A472997A-68C8-EA73-67EC-F9C50136740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0" creationId="{184D07F9-6BB3-191F-D0D2-015BB835E1C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1" creationId="{3C9837EB-C07F-42F8-168B-FE9700DC671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2" creationId="{E9F80AC0-4B5A-480D-94F3-8797EF435E3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3" creationId="{94C996E6-4C0E-F49B-A811-443E69D30A2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4" creationId="{EDC75E3E-48A0-2587-DFA7-EDA1DCA0946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5" creationId="{5C8FF870-A7FA-2234-2AD7-F7B112F738C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6" creationId="{DA0F7603-ED0E-FF67-9E04-C2BB22D0C2D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7" creationId="{E7E0483C-4BAF-BA3F-02F1-20B4963DB1A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8" creationId="{8AC30476-DAB9-DC2C-728C-D27F7C5731E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69" creationId="{035ED3AD-B799-48EF-3A13-1676E83C0FB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71" creationId="{595E5361-2069-A7E8-B81C-5C81BA6F925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72" creationId="{9AA1C58B-F37A-0989-F6DB-F6B6B73DEC1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74" creationId="{281AA0BC-6F09-E69B-7DDC-6BD4EF98D39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75" creationId="{36B50ABD-5F52-FB7E-0A3D-B41F87963AF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76" creationId="{99ECA0E2-13B2-AC94-0EC1-1A030C6035D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77" creationId="{FD9AB1BC-6234-567A-89DB-1966AAD9E69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78" creationId="{A884D035-0801-432C-75AF-460ED329688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79" creationId="{66A38B0A-4BDB-9DEC-4B2F-DB135C5C136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80" creationId="{832A0C49-D093-A01B-A5B7-CB6F797C05B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82" creationId="{449EC891-E785-20E1-6401-72172C5C692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83" creationId="{7737F752-DB9C-5A1B-3FC8-F4C0F4AF6FC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84" creationId="{8614A959-E724-DE37-CC0A-1C01991B4DA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85" creationId="{28F7785B-275C-C8F5-32A3-AF318BC30D3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86" creationId="{BD4B30BA-1EA3-D31E-9C2C-A0D99B63E35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87" creationId="{CBD1133A-1BA1-FEC1-6067-6643075B180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88" creationId="{098539B5-2508-7757-6022-033F7864E18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89" creationId="{9FC69F2B-41DC-05EC-EA43-7EB98E63D34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90" creationId="{6CCA4D5C-F6B9-D974-6B18-A8B5C7ECA8D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91" creationId="{3F6DE9DE-766E-FA72-E09E-E23097817A9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92" creationId="{D4E91BDC-A1FB-F8EC-60FC-AD4F8AAB5DD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93" creationId="{2CD8DCB7-BA19-97DB-F8B5-42F0B180C69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94" creationId="{965771BF-6FA2-5BFA-9A2C-6BFF8DA0D60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95" creationId="{69174B66-3E63-88E9-7E62-8F65F39ED6F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96" creationId="{4111AF0B-DDB9-277A-22D3-969BD96E762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97" creationId="{4055F90F-D9E8-3658-5BF0-A47042E87B6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099" creationId="{804E821F-37C7-BA32-B550-5856CADCBD2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00" creationId="{8806118B-1494-9231-CA51-CC52BD2A5CE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01" creationId="{6F736362-22F5-AAC7-08F1-80F56762102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02" creationId="{E791C587-817B-D453-EA45-DFF23D4FF4F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03" creationId="{183D2B88-3A25-5DB9-EA26-28515EDD9DF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04" creationId="{C4636C54-4E92-AEF3-CD6E-821B6A869C8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05" creationId="{7DCAAA41-197C-A06C-DB19-C808A75881A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07" creationId="{F5144A9C-E352-39B4-3142-24736D23144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08" creationId="{483659FB-5615-95F8-2249-F42DA723B42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09" creationId="{C185657B-34BE-197A-8C73-3EE4E12A31B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10" creationId="{47BDD2D1-2BDF-E885-CF98-2E93ECED9D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11" creationId="{FECB6899-2266-6B1C-58CE-1C603B096FF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13" creationId="{1CA79B0D-22A9-07E7-2AC0-39ACBE75014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14" creationId="{65A3F3B3-0454-E653-DA5F-22F41CBCEFE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15" creationId="{6EEED2DC-1A94-38D1-09F6-5EF2808D1EC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16" creationId="{8F298B10-BDA6-077E-EC1C-4AC21214002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31" creationId="{4CA902CB-85FC-6A7D-602D-13A834989D8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32" creationId="{D09E1939-482F-819E-2236-D7BE792C464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33" creationId="{A5028FAD-741F-EC90-8B50-58032085F70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34" creationId="{EFE7A62D-99C1-6DC0-398D-D607CB9DD1B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35" creationId="{1DEF9F0F-2CEF-EA97-0450-6FC9099BDD3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36" creationId="{81CCFE43-A985-93F0-292E-040ABFDC929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37" creationId="{95048A8D-BBD0-63D4-AFB9-875C602AAE4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38" creationId="{D58A89B5-E5B1-DA2A-970C-D07A55FA50C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39" creationId="{D552CD9D-6D37-7048-40FB-864627D8BBD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0" creationId="{9482F2B2-7639-4A1F-7DC5-6C18E777C4F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1" creationId="{70DC097E-95E7-0AAD-54F5-70CBFC6927F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2" creationId="{33795523-F848-D6D9-6AEB-1D751D0986F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3" creationId="{3D801DFA-B27B-9595-FC03-3AE5CCBA68C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4" creationId="{0E1ED828-F047-90FF-2F06-AA74A0888EE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5" creationId="{32788220-909A-AD0C-AE46-6892C570A8A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6" creationId="{2BA7C7F8-CFFE-E708-B28D-91E83EA23FD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7" creationId="{039E4C1F-237D-C325-0907-36C9861CE28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8" creationId="{9589AF0A-8F13-0938-F47C-A24596D7B07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49" creationId="{9E088619-1530-E33F-6806-1B484E4342A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0" creationId="{3B57ADF9-FD81-EBFC-A7B1-DC2C86FED88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1" creationId="{AC2CAE8C-62DE-5BC7-82A3-3B020949F3F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2" creationId="{52957CD5-1011-873F-32AC-4E9794E4CA2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3" creationId="{9725DAF1-CAED-46BE-1515-D7EF89566CD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4" creationId="{F4795817-EA77-D4F9-3C65-9E555B8CBDD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5" creationId="{D52B68C5-A04D-8AFB-444F-0F957D76CC5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6" creationId="{8BD67DD5-823F-1BE9-E632-A472F1CFFF6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7" creationId="{689D31DE-51E4-D989-F865-7642E9D1AD7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8" creationId="{14117A6A-B0A8-6EB8-3613-F6022FED14A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59" creationId="{85B94702-3543-B280-DF4F-37E52A113D9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0" creationId="{BA1EBEFA-F6E9-BEA1-3023-F8699796F8C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1" creationId="{91D395F0-A6C4-F52F-8C8C-5FEBCBD2764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2" creationId="{FDD6D23E-74A6-37EE-98E0-E5B6E46FBB3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3" creationId="{F31C2E9C-EF9C-4686-031F-40EBF194125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4" creationId="{0DF215DC-2E57-88C7-8D9E-69CABAB1554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5" creationId="{42B2637E-9B6C-D935-46A0-02D09EF7B6D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6" creationId="{85B70BA4-8A28-4AAD-C7C3-FD9F1FBCD56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7" creationId="{F13BF89C-EA82-54CE-974C-CF0F4BD187D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8" creationId="{9CEC914C-0032-AAA3-45DD-B6E8D9305AC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69" creationId="{391A837D-8DD0-23D5-9891-5E16CD4181D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70" creationId="{2E3BD62E-7346-2414-8905-75D27620765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71" creationId="{36885CB9-623C-2646-8BBB-8C86122728F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72" creationId="{A2701552-042E-F888-4E3E-29F790A9FCB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73" creationId="{CC605DE0-4B5C-9724-5813-9DAAFADF6D2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84" creationId="{DFF94EEA-CC8A-4B82-3365-EE5FBCFB06A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85" creationId="{8DB142D2-10F1-62C9-80B4-29D9671A34D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86" creationId="{C3E1386D-29CC-C542-FBDA-58AA4D37451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87" creationId="{855C7E50-3EC0-7804-6ACF-A45CF46BC6B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88" creationId="{C0576EE4-0D03-A12D-D8B7-552AC6BBE75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89" creationId="{91525A4B-F306-B3BC-5F77-DAC12BA6798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0" creationId="{194286CE-FBA3-8750-CC60-2E46CE6E47B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1" creationId="{8C3525B0-BA2A-69AD-4152-6ACDC6C71A5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2" creationId="{E9F54986-D631-502C-CE7B-827244F750D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3" creationId="{F239272C-5222-1306-26AA-938BDE0872E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4" creationId="{BF00B78D-DB52-0C4F-9A04-0379B1B1CEE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5" creationId="{94D3E202-312B-14B6-5675-EE972C5260F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6" creationId="{72C30330-97C9-4C2E-A865-5C2371548C4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7" creationId="{F3F5F4AE-4D0E-AD89-D6D3-3BCED364B90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8" creationId="{0CF2AFB2-36D4-40D5-1B53-6CF3E7C9F13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199" creationId="{47274C5A-DE87-BE68-F5A8-88E00D6392E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00" creationId="{F05D5689-E67B-EC0D-08D9-DE767575687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01" creationId="{2FDE4DF3-0E1F-C936-A3EF-52FB44609DF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02" creationId="{571A32F1-4A99-DEEF-A72E-A9B1FB704D3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03" creationId="{0719C99B-9922-375D-DCE9-5E6486DAF0F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04" creationId="{80DE687C-628B-02A1-3A31-4A97E497A5C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05" creationId="{2CCEF237-111E-A5A7-9066-05C6A347855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06" creationId="{CB125740-A405-57BA-0C6E-9D09FC0B86E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07" creationId="{B22DE99A-1504-298C-D184-51BA2693401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08" creationId="{1CA06C30-F8CA-7176-1C6A-9C00006C53A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11" creationId="{81FAFB6F-A366-19C3-78CA-019BD9C457C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12" creationId="{A46E7BBE-0BD4-0874-85DA-4FB161764C0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13" creationId="{08DE4242-A7AE-D087-21AD-F59380B456B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14" creationId="{32F136A9-A9CE-B053-A639-F241D4FD2ED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22" creationId="{0C93300A-B13D-C01B-0082-7B3313450B4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23" creationId="{9AF89A98-84A0-6401-C2FE-BF5716161C9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24" creationId="{1D33FFAA-7204-95A6-2C89-4AA55330700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25" creationId="{411AA071-4D6A-27A7-03C7-303AF2AD757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26" creationId="{7C11066B-E75F-6D3B-5433-8A0BECD29EE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27" creationId="{494B7FBE-6AE6-CA4E-9AD0-6BA2E65C170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28" creationId="{82322288-154D-247A-C873-471E8AD0655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29" creationId="{EE2B9625-7CB3-1663-5F5A-4FFB1D75180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30" creationId="{B9C5E523-FE89-18F8-CA14-7D15A43F278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31" creationId="{EEB061D3-E33B-EA3E-B621-EC3EB4BD302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32" creationId="{6DC847C9-D017-F80E-9E71-112C7C46E07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33" creationId="{CECB0965-529B-E260-1A0D-71D9462F061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34" creationId="{30B2DCCD-B73C-7AD0-DB18-8C62F89E3C7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35" creationId="{2C9A7B46-45A0-8A12-0831-3A838B04DC2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36" creationId="{E2CD2BB3-B2BD-566B-EB09-8A1D995FC47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37" creationId="{92426AC5-6FD7-D62F-BBB7-7A59B94256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43" creationId="{C9B205D9-8900-B3BA-7E22-B17A70DC4F4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44" creationId="{490A109B-AC3A-75B6-BEFC-DF86769815E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45" creationId="{27A12FC7-4B94-EAF3-F073-802B1274F1D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46" creationId="{05B809BD-0ED7-9B68-519B-4795D314A3B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47" creationId="{6C616BE9-82FE-72C7-7AEC-47104F1C126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48" creationId="{8483B018-7F54-A66B-8683-BE6DCB47F4F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49" creationId="{5EDFB4C8-7442-25D5-C0D9-13F3952F9A8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50" creationId="{67749F0A-42F2-4823-8E9E-F455DDA1ABE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51" creationId="{C95A6F4B-43B9-A158-B1CF-6F95D82588B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52" creationId="{0D15F0D1-EEBD-40CC-1CCF-A75E040BF6D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53" creationId="{FDD9013B-F11F-3F03-23A6-C44AAB8500A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62" creationId="{B297ACEC-8DB6-7F97-C6DF-DBD3DE6A3FD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63" creationId="{29378A17-C15B-1A2A-9F6A-DE3E6B37EFE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64" creationId="{206E9115-B575-9DD0-681F-834B985C2AE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65" creationId="{2989C3AA-EDD6-5F24-23A6-D070E232F74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66" creationId="{D056AA74-99B6-47E8-1892-53C3A19F4A0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67" creationId="{1486C84E-2F30-441C-72B9-3F13BEA60D7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68" creationId="{D30DA7EF-A807-BE0E-1E63-1CF3BD74728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69" creationId="{92CD1216-564C-5219-8039-C6773AC1E59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0" creationId="{B9D6A290-E4A6-523D-B2CA-71781196F15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1" creationId="{C65F0A0F-E527-6C32-1E96-38A2046D681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2" creationId="{F6100297-52DE-FAE6-1154-63C9CAC4974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3" creationId="{827A4D02-9B8F-D7BD-5A4E-10F8FB9BA98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4" creationId="{BA5D4E19-4713-63B2-A3F0-F21020894AF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5" creationId="{67E609EA-EA42-DB4B-D628-C3E0FEB309D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6" creationId="{CAC95739-F058-F846-534D-8EE7AAD2290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7" creationId="{C2386C02-0195-36F8-ADF1-2042EC960E6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8" creationId="{BA997B70-8387-25C0-AF4A-724ED7ECA70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79" creationId="{E0714B78-3402-B7BA-2917-9ED93A94912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80" creationId="{7AF87AF7-0254-A999-22A3-94F2ABD0D1C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81" creationId="{CC257C4E-4F9A-373D-A840-A7020225FA1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87" creationId="{F47C2534-5AAD-C109-A2D6-1C32D4747EB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88" creationId="{7B930FE9-CE6A-6E52-2330-481FAC802BF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89" creationId="{CFD3BE27-8F3F-A4BC-D539-3526E1B8F13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90" creationId="{8B81142F-4ACE-65F4-664B-62929E91D5F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91" creationId="{E1DE8E4A-4FF0-CAF4-2D8B-4E931D88C92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92" creationId="{181C6CC2-FA75-7D8E-1153-205773E7C31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93" creationId="{4E94BA1E-0622-B9DE-AB69-D67BD32705B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94" creationId="{0A20144D-0B80-6438-D0A4-B0F2B4930C3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95" creationId="{7067A236-8930-812C-5517-4950AED860A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96" creationId="{C93C62F0-A3CF-7392-DEF3-8236FD002E1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297" creationId="{A9974F77-D225-F3AC-8551-5243448FA64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300" creationId="{14313900-0F66-17BF-445C-06235C24922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301" creationId="{D18D66F1-797E-B391-5B01-E6BE9EEF5FE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302" creationId="{5A0C7CFA-0ED8-1A0D-D2F2-347C2DF0C2D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8:52.032" v="3165" actId="207"/>
          <ac:spMkLst>
            <pc:docMk/>
            <pc:sldMk cId="0" sldId="417"/>
            <ac:spMk id="24303" creationId="{71579041-5CC8-2381-221D-6A220F7E5438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47:26.566" v="2905" actId="478"/>
          <ac:spMkLst>
            <pc:docMk/>
            <pc:sldMk cId="0" sldId="417"/>
            <ac:spMk id="24304" creationId="{70577B78-1E7E-30B1-5002-FEBB38E91640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15:49:05.295" v="3184" actId="1036"/>
          <ac:spMkLst>
            <pc:docMk/>
            <pc:sldMk cId="0" sldId="417"/>
            <ac:spMk id="24305" creationId="{7150CF10-D177-D1A1-0C90-4FC8A0DB540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07" creationId="{D9B6E215-3FC9-AF3A-4626-C403EBA0A31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08" creationId="{B5ECFA84-CE78-2DD1-B6CA-53051D924EC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09" creationId="{7B7319B7-7C04-DD7A-6989-49205F2FD86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0" creationId="{18E707EA-01A7-7E83-95BE-A511DE0666C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1" creationId="{C9CB25BB-64B7-A2D1-D1A5-9EF44A5E4FD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2" creationId="{6E17278B-662C-98FA-BFC0-A3319D4704D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3" creationId="{8A742C45-BEA6-B65D-238B-8E54918C270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4" creationId="{6F93246C-0862-E5C2-FB2D-FF4F05C85FC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5" creationId="{28A4567A-C473-FB7C-6468-1F4A845C13D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6" creationId="{875A5ECE-6036-7065-18FB-8F99B1582F4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7" creationId="{B25AEC29-2FA3-2306-BF78-3034A423BCA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8" creationId="{971148B8-9DC9-4D90-7E33-FE2CEC9E158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19" creationId="{DA111DA1-3B70-85DA-162C-8B5E7F723C5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0" creationId="{039AEB51-A94F-CF23-88BF-5C828A89A3E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1" creationId="{0ED3E1C2-88BB-C1ED-2912-D49AAC67E8C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2" creationId="{E7BABA78-EA15-0441-DE31-C046EA36373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3" creationId="{1E7682D9-4D91-CC4A-99E3-E45D1AA0785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4" creationId="{618A6290-AC9B-816D-99BF-65B4AF6D091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5" creationId="{772242AB-3C2D-438B-3F07-212D6FEF5F8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6" creationId="{FA4AE7ED-74D2-AC3F-2C6C-B84D81D899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7" creationId="{A0B29822-11E4-9F61-23EF-501FC55E730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8" creationId="{39A8D8C2-4B76-4311-6BF6-0BFBC9D6A65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29" creationId="{E620ACBB-1C8C-726B-920A-316D65569D2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0" creationId="{F89DBC2E-0037-6D8A-BEF3-45DDD59EEE3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1" creationId="{F3FAEFD7-F4B4-9C00-3018-C63AC8EC81A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2" creationId="{4FE181BC-C06D-76F5-B377-A5B80A38D22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3" creationId="{0F946B02-E313-00AE-95B6-D23D2658C7B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4" creationId="{B36F7854-E58B-25E6-D0C2-74170F2EC20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5" creationId="{C1A42880-5CC6-9B47-17D1-AB75C2BBC6C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6" creationId="{A5C570D6-9A41-0EED-9E99-2E0CC0A638D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7" creationId="{40A342AC-C0A8-0A3C-785B-D2B547A0B1F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8" creationId="{F0D42FE3-8919-E40A-C512-35051417CFD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39" creationId="{726BF62B-40EB-E963-266B-E363DD07C66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0" creationId="{725BD4F9-646C-D9C4-408F-6144ADFF7CF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1" creationId="{FB8587B1-455D-CB0F-2E27-3E893DC3114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2" creationId="{F074FD43-9E69-AE8B-DE7E-1D7D1B055B7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3" creationId="{EAC9FEC9-3BA8-A245-380C-223A00225E7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4" creationId="{953C5102-0D7C-690A-AF7F-1733DC57B55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5" creationId="{ACEA5C7E-D15D-1F07-76B3-835810AE550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6" creationId="{0526CE23-143F-0C64-0D64-44ACBDEF20E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7" creationId="{D76A3CD9-DA42-DC33-F2CA-2825FDECED2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8" creationId="{D6C4C079-BC0D-80AE-9CCF-2495C0166E2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49" creationId="{4D607BDC-A2E5-5369-1C25-3B3CB9D094C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0" creationId="{1CA5C7E9-0E62-B182-0E8A-F134EB060EA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1" creationId="{4CE720E8-34E6-317D-22EF-18101D6F43A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2" creationId="{9CB986C2-F4F7-CCA2-88BC-70AFD28C614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3" creationId="{55BD27FB-EEE5-8F63-0F20-BE37585FDC5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4" creationId="{00D3BA77-B9CC-8C72-205A-43B0F42C7F1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5" creationId="{EDB533F7-1D47-41F7-1057-EB1F286889F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6" creationId="{FC4E407E-56BE-0717-5220-2F9B77FE435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7" creationId="{79A1736B-9CA5-DF06-2E46-F54491F8BA7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8" creationId="{9030D791-252E-D69E-5F97-F174EB6E221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59" creationId="{1CEFB194-C170-CE79-C0A4-7695B3FF026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0" creationId="{E8C38547-0489-988B-BB04-913E0F8457C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1" creationId="{566552FC-A44D-9B53-7CDE-50FEF7938B8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2" creationId="{664AC3BB-8202-E683-708D-0CC2395FD43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3" creationId="{CD44B6A4-2384-9552-51C8-249D66B6737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4" creationId="{350D90CB-3BF9-14B7-031C-CCDF1A5150E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5" creationId="{2DFB2EEF-DCAA-84FC-B183-08FC422E05B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6" creationId="{7B6309EE-DD1A-95E6-1224-F4FBEC43CC4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7" creationId="{18C9B3FF-1537-D172-8845-EE6E64A7E29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8" creationId="{5CE3FD32-662A-CE00-E52A-BC94E9FFD38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69" creationId="{E9A6E002-2A71-2444-9F71-F85E22C4065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9:44.785" v="3185"/>
          <ac:spMkLst>
            <pc:docMk/>
            <pc:sldMk cId="0" sldId="417"/>
            <ac:spMk id="24370" creationId="{7D7D6BD0-AE0F-0BAF-BF1A-1D5C4B41287B}"/>
          </ac:spMkLst>
        </pc:spChg>
        <pc:grpChg chg="add del mod">
          <ac:chgData name="아라사하드파하드(정보통신공학부)" userId="cdbce949-d08a-4359-bb66-8ee13814a937" providerId="ADAL" clId="{7AC41B6E-5CE4-5543-9749-F01881AB0965}" dt="2023-12-24T15:50:07.447" v="3187" actId="478"/>
          <ac:grpSpMkLst>
            <pc:docMk/>
            <pc:sldMk cId="0" sldId="417"/>
            <ac:grpSpMk id="2" creationId="{26E64D95-61C8-4EB2-FF41-B39778EB208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" creationId="{05126E47-A974-6CF8-B1AF-2DE8BD1D562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" creationId="{E09636A5-962E-09F9-F4F8-6048CE17A69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" creationId="{7F88D285-CD23-5D94-AC39-004E78CA37E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6" creationId="{B53DF390-37F1-DC1C-EFBC-7C450FB7100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7" creationId="{76C5EA58-A95D-F9F7-7B14-46AABCFB792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8" creationId="{4DCFC531-B455-538D-B870-8FE1AD0B202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9" creationId="{B02DED26-70E0-6E1D-ABD0-17A7764D6F0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0" creationId="{BD464EA1-4317-154F-9B0A-4A4067BEA32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1" creationId="{885C3EFF-3B1B-A22F-09EE-8BF3E3F522C7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2" creationId="{7F0BCE88-31F4-8E23-B343-4F05731150D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3" creationId="{6ACDFC05-4C05-56F2-DB1E-FB9B46B2A8F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4" creationId="{0556381A-E41F-8B14-E30A-F17F3AFF192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5" creationId="{874DC2B4-9B2A-DABB-6B2A-82FD5DA2CC9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6" creationId="{FE297470-47C3-2EDB-5FCC-00AEF5B42A5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7" creationId="{85F9B4E0-A874-FA9E-67DF-D804DF8904E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8" creationId="{807FB9A0-71F4-4C34-EED0-76B3F6136D9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19" creationId="{D9D4602C-C593-5285-A5A3-1C047DFCB17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0" creationId="{BEF930CA-318B-56CD-4E10-2787E1465DA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1" creationId="{ADCCFD92-1F2A-C6F7-F570-E7000E89978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2" creationId="{ED431B5F-052F-201F-5B07-38D92F654D8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" creationId="{FB27FA85-BCDF-F818-0DFF-C09D2EC5F2B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" creationId="{64F01FDA-4F35-733C-A3E6-62D46CF78ED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7" creationId="{25812E3F-1282-B1B8-6DDE-D574DF28689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8" creationId="{C8EFF1AA-AEEC-E296-CFA9-7F23A5CFBFC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9" creationId="{0F886D7F-5A5C-093B-5CBE-6EF6BCD52FD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0" creationId="{5D2E223F-83A8-A065-6FA7-E87A122747D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1" creationId="{73EEDD9E-871A-6AB1-2754-8403CC3D805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2" creationId="{4AA7985E-D1AA-356F-F6B0-B468F1E0B26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3" creationId="{DB98D457-697A-3D1D-BAB2-575CC371B64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4" creationId="{41A2CABB-7E1A-D05F-5D18-DB050A032A4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5" creationId="{CAF5B0F3-719E-5BA9-62A7-DB60ED9F0C4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6" creationId="{531D3C15-36BA-5E73-0A7F-B4064B169A2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7" creationId="{179EED01-05D9-5ACF-CDF5-9895C6B192C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8" creationId="{B46D7DB1-96C9-7F0B-FE85-D787E310EB3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39" creationId="{98148253-C650-4185-8D6E-5592B0B9BB5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0" creationId="{E0456015-7E85-0BD8-A98E-33F1640032B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1" creationId="{78C30037-B7C5-C55C-C7E5-BE04614CE0E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2" creationId="{393C2B96-1D11-FE20-C4A0-464E83B7D65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3" creationId="{98974777-D13A-B79C-F6A2-23DDDB8EC2E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4" creationId="{E68E0EC7-8ED9-DD6A-D129-A3C7290D248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5" creationId="{4D6B75F6-934E-1C3C-989D-6F5EEEB73A67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6" creationId="{82173076-E452-28E3-963B-0269977C338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7" creationId="{93E063C2-B3E8-CD67-2279-A4ED105360D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8" creationId="{0D047D7D-BD4B-40B5-0337-9C9666A3743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49" creationId="{9BA58F95-1423-4B5C-5708-2F174068EBB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0" creationId="{6CC53AE4-1CE6-E739-728C-A87073B84EF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1" creationId="{0C551A8A-8B7D-8C66-9FE3-CDAFDA3214D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2" creationId="{AF5FE547-4445-D6F0-1491-55BA058B2D8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3" creationId="{850A4FA5-E060-4197-F461-004F89CAC91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4" creationId="{3AD0B79F-6F46-FB11-7879-B5D44D17484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5" creationId="{867257FB-D20F-CFB8-0747-0BE214ACDE9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6" creationId="{A22451B2-1FC4-CAEB-EEF0-ED7456DC20B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7" creationId="{50935440-90F0-E6BC-FDA1-C939BDB87D9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8" creationId="{313B10E1-FEED-96E3-392F-529F8DBA6D0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59" creationId="{F0036984-1B23-C268-C3CA-57C9476C16D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60" creationId="{3E47FB0A-65A2-64C8-308F-E05C2F2BAFA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698" creationId="{27683523-FF1C-CB7B-8D89-637074D7B11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699" creationId="{B7B8126B-61E4-7D79-CD60-8C4C187175B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0" creationId="{AAF35567-2C32-E4B3-1909-423994BEDEA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1" creationId="{E4C0C582-D8FE-6634-DD97-9E75E333D95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2" creationId="{BF7744F1-E7A4-3BF3-0F6A-A7A2E218805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3" creationId="{19445917-52AD-58E6-E5CB-A8DE98DBA6F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4" creationId="{A7B1F6D8-272A-79D8-2159-135441E5C3E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5" creationId="{EF7D9678-1E85-E7A3-B90B-0ECC758613F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6" creationId="{2D5FC1C6-F11A-55D8-D2D8-F54B8472A46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7" creationId="{24529056-1067-2D97-3A1D-DDC3F1380D3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8" creationId="{7377C233-A007-8733-32A2-E08B43149F7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09" creationId="{CBD5FFA8-1B1A-4E23-5AB8-72FBBACB420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0" creationId="{CB074CFA-9101-7A90-1E6E-2D9A2150F1B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1" creationId="{FE4B7778-DDAB-D0D7-BB41-4054336BC49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2" creationId="{CA451FE5-0AB1-55F2-0C60-C4409135B5F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3" creationId="{0DC2907F-E202-B044-2DC6-4418F83925B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4" creationId="{17DF7ED8-D14F-B778-A003-DA7B0E38D42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5" creationId="{E80162F1-3F24-4778-22DA-977643DD56E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6" creationId="{8F24D021-448A-8FC2-41D7-D3F843A2AF6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7" creationId="{CF4505C6-BA9C-4920-DEA9-FE23147AE76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8" creationId="{A777CAEE-6B33-283E-FB0D-047B174CBA7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19" creationId="{28980D00-A702-6BD7-0DA4-18FA922218E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0" creationId="{27700885-E331-780F-C31C-C6EB60D3C24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1" creationId="{3E22C1FE-387D-C50F-46D3-C61BA941013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2" creationId="{9B777154-F76E-F3B1-1196-E89C0F6344B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3" creationId="{D347021E-7860-0220-8F19-216E7DF0318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4" creationId="{769359D2-BF4A-C7C9-6366-E6DCC2B9B94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5" creationId="{CC4E1459-5F83-ED50-4089-20F799853BD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6" creationId="{F2865323-911F-2560-98A5-51B00B192BC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7" creationId="{56526EB2-169F-5CBF-23A6-53933D83FB0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8" creationId="{BAD5515E-C096-AAC9-0FEA-804465CB20E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29" creationId="{45315DC8-B076-9C00-A995-0E11D87AA58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0" creationId="{06CB6A34-E02D-69A5-807F-9E196D5FD14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1" creationId="{FFBB8F2F-3D06-1F60-B63D-128A349B166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2" creationId="{B4490B0B-EBD9-5360-4857-5B7DA55EF31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3" creationId="{64EABD03-CBE0-F98B-3C98-D583521B119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4" creationId="{A62E6B52-930B-A9F1-A72B-955BC6F9B76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5" creationId="{48E50DBB-02C7-948C-D3E7-0364F9BAACA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6" creationId="{02DC1F62-7E78-9F19-3D93-4651C89B7B3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7" creationId="{E8B53745-F2BB-654E-A789-D2D4D675B91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8" creationId="{047395BF-FE3F-10AE-49FB-83C8E16B9FF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39" creationId="{FF815F06-484E-F38A-6655-D15343A1FBE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0" creationId="{FEF6391C-02C4-AFA8-9EB1-6ABFEC4CB48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1" creationId="{2787CA64-FA95-8C1F-C73A-EBBD9D4FBAE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2" creationId="{BEFBEABB-81E2-A251-54BC-4BB9F759D0C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3" creationId="{BC4113EE-8C87-1608-83E0-5AF764FFA96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4" creationId="{13D11692-30BD-23EA-AD18-ACBAE2EA89A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5" creationId="{64275C1A-48B4-3806-8DBA-6BC9BDE4D5F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6" creationId="{1C0361CF-8FD1-AEA8-A93C-86F2FC67740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7" creationId="{B7A81591-E905-1119-20D0-98A92003A07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8" creationId="{A9AF6AFC-F20A-E62C-8031-030BF2ED635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49" creationId="{93B18A20-1462-BDA0-FE27-C0FA612E37C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0" creationId="{C25BA20C-C308-2B89-90C8-182196DAE3C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1" creationId="{BC992C1F-43C9-D967-3A28-EB477038BC9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2" creationId="{0ADCFB71-E89A-07B4-DB88-AA6119DF7F8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3" creationId="{0E27FECE-D23E-4FDC-CDA4-BEFF1A235EA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4" creationId="{02FEA86C-0AF4-F5F4-4933-423A2775B2B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5" creationId="{B6D20C40-3824-A758-242D-9FFD2E4D63D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6" creationId="{88923111-C431-DB78-3B44-C4EF8FD8376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7" creationId="{3C5875A8-A6D9-C204-ED04-25A8AA0F1B5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8" creationId="{9D620E89-D6B1-FF7B-FDB9-F909BDB0DC1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59" creationId="{E515A6E3-5E37-46DF-AB8E-81C57B185C8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60" creationId="{E6174F99-0759-52A4-3D3C-5C5CA1B6DD0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63" creationId="{382CE001-37C1-6884-BE83-AE5C3F37931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64" creationId="{D0D7922F-A09E-0FC2-C154-BE7F59977057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67" creationId="{46430EE4-C2CB-C847-D409-3A9F0ED95CD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68" creationId="{A55F0A7B-66D1-948F-5B84-A7C057B432C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69" creationId="{17297FBC-C63B-C615-D8D5-F5EC2CAD55B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70" creationId="{08817566-DB97-0430-15EE-1A994F7E8CD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71" creationId="{C55F7A7E-2037-2A3B-8AE1-7DF374F8F65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72" creationId="{E3A7BB5D-9DFA-6BB3-5080-7BEC7881E66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73" creationId="{F608F28F-B73E-F852-CFF6-C8A83AF198B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74" creationId="{B5495B91-DB03-8849-E133-37A9863FB34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75" creationId="{AA394B2F-BAA2-9A5A-2FEF-5E953333A3B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76" creationId="{6B4404FA-FB33-3DE2-F2AB-B7C1C09944E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77" creationId="{6CE2661B-94A6-A9AD-7332-9C6BDBDC7C8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78" creationId="{801D05ED-1779-53C3-21A4-7FC54A004E6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81" creationId="{721E68A3-21C0-8447-0FD4-C705D0AFE50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82" creationId="{68FBD5B6-33F2-8443-DEBE-2A44F56B9A4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83" creationId="{D9A1A6E4-1CA2-112E-C92F-32CFD127C81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84" creationId="{4F68F739-C5B2-736C-8080-F278E22CC65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85" creationId="{C0ECA23D-C523-984D-8F02-D7E099DACC0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86" creationId="{3DF4C887-2575-96B9-808D-01A3E90C831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87" creationId="{FC150E2A-A88F-E198-B48F-912A6473458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88" creationId="{113BC5A2-2168-478B-6C0E-450AD019CFB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89" creationId="{C6AD492C-5568-9A04-8EC7-240393F2996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0" creationId="{D2A03039-8BBD-A3A7-0A5E-F6F04C5579C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1" creationId="{969D925A-241B-942C-1973-A1748B1013D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2" creationId="{AC35E07D-06BA-E18B-8ADA-0741E8A1A61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3" creationId="{02E8DEF6-6518-7CD9-3D12-D53A2E3316A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4" creationId="{EBA0BEDE-44B5-B779-2AB4-E6E48EAFE3A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5" creationId="{4C392A7A-16D6-83AF-BF04-FB43FABF6A9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6" creationId="{6574E38A-B743-AF0F-85ED-81EBA599331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7" creationId="{AB3BA2D9-DC8E-5906-5533-07A5D6B9F96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8" creationId="{DB692C9D-959F-4F38-D206-43B4269D5E0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799" creationId="{644DAE4D-9E51-890B-B027-EF5075F9CA6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800" creationId="{4FFDC865-16C6-24C7-AF85-6305AB11C13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801" creationId="{35230293-882A-05EA-9236-295F2A666D1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802" creationId="{0E6F98AF-9FAB-7FD9-BD87-6E376763166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803" creationId="{3B59C9AD-C79F-1C37-E66F-4909C8FC3D6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804" creationId="{5BE46377-F3F4-FCCB-08B2-F6B44C81D67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807" creationId="{1281A6F8-C91D-B77D-1A2D-13D07DA45D4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808" creationId="{CCB4E5E4-2834-8D0F-4C22-3E43D578F3E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3809" creationId="{261296A9-FD35-4C99-ACBF-81D6D84FECA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018" creationId="{806B0C36-66A7-2827-3940-8C9FE83D59B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021" creationId="{22F4D72D-A788-0E41-5F20-0EA17A8D8E0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030" creationId="{EF38D1E0-E0BC-0C86-67A3-E76432005B6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045" creationId="{40BD3BCD-DDD6-7F5F-04F7-277D2C249B0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070" creationId="{356F9F4E-AD8B-A677-481C-FC2433C68ED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073" creationId="{80454374-B0EB-7094-58BC-DE1D4121610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081" creationId="{DED84EDA-220E-822F-3748-60B22D2A1C6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098" creationId="{87F68031-C224-E0AA-9593-6F0722D8CE9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06" creationId="{C6A91476-141F-A5E6-B242-E99ED02DC7FC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12" creationId="{3F3421F1-75DA-711A-F751-BF9710EA9FC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17" creationId="{3B1522EC-CD44-8C3A-2A4F-67A1949D6E5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18" creationId="{CB637204-23A7-2846-A288-148171DAADC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19" creationId="{CEAA5BC1-6463-B2F8-8CC0-F9AF0C70684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0" creationId="{0EE5A934-2C0E-8014-DAEA-54BA6387812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1" creationId="{DFCEBCF1-238F-E78A-61A0-48779023196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2" creationId="{EDC8B70E-701A-7A42-90FB-8A126977EC3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3" creationId="{D2690B83-EA1F-8F78-7994-018CE2D43CF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4" creationId="{2FA219AE-A752-38FC-C8A9-CB6186B5E6D9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5" creationId="{D799F4EC-0074-E234-5C82-5B75C765CC5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6" creationId="{5A176C90-138E-8E57-8809-7725445D61A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7" creationId="{CEE21F6E-4B57-CCE8-7467-5093001130F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8" creationId="{0CEACD0A-80A7-F3B2-6CE0-745D91D4A62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29" creationId="{1C0750DF-B985-6B48-6C17-F7C2A61710D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30" creationId="{33BF9852-F8B1-5B9C-F049-02FA3EE037E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74" creationId="{FC4436EB-0E48-87B8-E7F5-EC450F1C7DC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75" creationId="{48C494F9-CF87-0618-28EE-C2E98CFFD34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76" creationId="{C71E9E03-849A-E489-4022-C546489E817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77" creationId="{06DB2BD8-B922-7763-9FD7-208A2D0F55D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78" creationId="{7E676717-F013-1257-D8E7-5D28E614AA3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79" creationId="{B90F536A-97B1-A535-A6C7-BF46E8D23CF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80" creationId="{7E133A25-5ED0-EF14-D3F4-7B68CD2EB91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81" creationId="{1CAA415C-800B-F934-CC4D-0608D7DA35D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82" creationId="{11B9AD5F-51D9-4852-872C-918BDBAB3F2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183" creationId="{6F225BAF-AA6C-0C72-3652-7E784E55EE7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09" creationId="{CB4CA318-C987-6F90-A111-395B1B2234E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10" creationId="{0A0BB419-2062-9E88-54EE-0F7531D7D420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15" creationId="{5753BED6-7603-38D6-4445-F349F29A6707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16" creationId="{B3812244-4A59-A7E7-3422-DE6ECBC7B63A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17" creationId="{03A1093A-20E8-5792-D929-41F52843A27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18" creationId="{AB990E38-4E28-C220-FC45-5CFB56CC478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19" creationId="{6D432CA5-82C7-BF45-1E13-085A0E291CD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20" creationId="{F3FF3FA4-FC0C-5606-3D2B-994B1E981C8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21" creationId="{DEB0C63E-7318-9DA6-F8A5-5191831B6547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38" creationId="{99CA88F4-AF49-D152-9662-BE80165E51E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39" creationId="{BB85347E-CC26-4A25-F93A-4A9E9E33B3F7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40" creationId="{88EEF21C-C172-B2D2-972E-CFD9168AC60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41" creationId="{6B6920FA-7AC9-373A-606D-C0BA2CE46C6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42" creationId="{035D941A-2268-46FE-FE0C-CC59F73D4D7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54" creationId="{399D7C6A-020F-CBEF-CAB8-71867D0C74CE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55" creationId="{AF5917F3-030F-9989-68A8-9B65534FA8ED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56" creationId="{BD8AD340-6EF8-D49D-C3E0-E1038FE93356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57" creationId="{265C401C-3C4A-BFB5-E0F5-DCDCFCF2EEA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58" creationId="{530FC1AA-4752-34EA-0DAB-C08F1F35C31B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59" creationId="{44A44C54-3527-73DD-260D-BB00EB649754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60" creationId="{1BF3F84D-5D6B-1B1D-A914-C59EFE595F42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61" creationId="{9D065422-37B6-C644-2062-6830DCC54328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82" creationId="{07CC24F8-A65D-5817-DF74-0614AC359807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83" creationId="{AE97C996-40BA-9A13-79AB-4CE2E1CD635F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84" creationId="{AE3B7162-23C4-E275-E8B8-2B381EB7C4A3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85" creationId="{DA39A95C-D11C-5C36-F095-911BBBDB9775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86" creationId="{D03384BE-6DD6-D9BF-9F38-88C9F4591851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98" creationId="{4FF18395-4705-FBF4-9F9E-1D164CF94927}"/>
          </ac:grpSpMkLst>
        </pc:grpChg>
        <pc:grpChg chg="mod">
          <ac:chgData name="아라사하드파하드(정보통신공학부)" userId="cdbce949-d08a-4359-bb66-8ee13814a937" providerId="ADAL" clId="{7AC41B6E-5CE4-5543-9749-F01881AB0965}" dt="2023-12-24T15:48:52.032" v="3165" actId="207"/>
          <ac:grpSpMkLst>
            <pc:docMk/>
            <pc:sldMk cId="0" sldId="417"/>
            <ac:grpSpMk id="24299" creationId="{391548BA-7341-FF55-DB4B-6DF66163F9EB}"/>
          </ac:grpSpMkLst>
        </pc:grpChg>
        <pc:grpChg chg="add del mod">
          <ac:chgData name="아라사하드파하드(정보통신공학부)" userId="cdbce949-d08a-4359-bb66-8ee13814a937" providerId="ADAL" clId="{7AC41B6E-5CE4-5543-9749-F01881AB0965}" dt="2023-12-24T17:12:49.691" v="3240" actId="1038"/>
          <ac:grpSpMkLst>
            <pc:docMk/>
            <pc:sldMk cId="0" sldId="417"/>
            <ac:grpSpMk id="24306" creationId="{90B13F38-1456-606E-CB9A-A1E476ADDDD9}"/>
          </ac:grpSpMkLst>
        </pc:grpChg>
      </pc:sldChg>
      <pc:sldChg chg="del">
        <pc:chgData name="아라사하드파하드(정보통신공학부)" userId="cdbce949-d08a-4359-bb66-8ee13814a937" providerId="ADAL" clId="{7AC41B6E-5CE4-5543-9749-F01881AB0965}" dt="2023-12-24T10:02:32.139" v="2550" actId="2696"/>
        <pc:sldMkLst>
          <pc:docMk/>
          <pc:sldMk cId="0" sldId="418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1.320" v="2548" actId="2696"/>
        <pc:sldMkLst>
          <pc:docMk/>
          <pc:sldMk cId="0" sldId="419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2.471" v="2551" actId="2696"/>
        <pc:sldMkLst>
          <pc:docMk/>
          <pc:sldMk cId="0" sldId="420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1.737" v="2549" actId="2696"/>
        <pc:sldMkLst>
          <pc:docMk/>
          <pc:sldMk cId="0" sldId="421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5.805" v="2558" actId="2696"/>
        <pc:sldMkLst>
          <pc:docMk/>
          <pc:sldMk cId="0" sldId="422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5.519" v="2557" actId="2696"/>
        <pc:sldMkLst>
          <pc:docMk/>
          <pc:sldMk cId="0" sldId="423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3.064" v="2585" actId="2696"/>
        <pc:sldMkLst>
          <pc:docMk/>
          <pc:sldMk cId="0" sldId="424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3.493" v="2586" actId="2696"/>
        <pc:sldMkLst>
          <pc:docMk/>
          <pc:sldMk cId="0" sldId="425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7.887" v="2565" actId="2696"/>
        <pc:sldMkLst>
          <pc:docMk/>
          <pc:sldMk cId="0" sldId="426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8.049" v="2566" actId="2696"/>
        <pc:sldMkLst>
          <pc:docMk/>
          <pc:sldMk cId="0" sldId="427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8.223" v="2567" actId="2696"/>
        <pc:sldMkLst>
          <pc:docMk/>
          <pc:sldMk cId="0" sldId="428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8.398" v="2568" actId="2696"/>
        <pc:sldMkLst>
          <pc:docMk/>
          <pc:sldMk cId="0" sldId="429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8.552" v="2569" actId="2696"/>
        <pc:sldMkLst>
          <pc:docMk/>
          <pc:sldMk cId="0" sldId="430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8.698" v="2570" actId="2696"/>
        <pc:sldMkLst>
          <pc:docMk/>
          <pc:sldMk cId="0" sldId="431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7.669" v="2564" actId="2696"/>
        <pc:sldMkLst>
          <pc:docMk/>
          <pc:sldMk cId="0" sldId="432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9.895" v="2573" actId="2696"/>
        <pc:sldMkLst>
          <pc:docMk/>
          <pc:sldMk cId="0" sldId="433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0.342" v="2574" actId="2696"/>
        <pc:sldMkLst>
          <pc:docMk/>
          <pc:sldMk cId="0" sldId="434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0.540" v="2575" actId="2696"/>
        <pc:sldMkLst>
          <pc:docMk/>
          <pc:sldMk cId="0" sldId="435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0.707" v="2576" actId="2696"/>
        <pc:sldMkLst>
          <pc:docMk/>
          <pc:sldMk cId="0" sldId="436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9.725" v="2572" actId="2696"/>
        <pc:sldMkLst>
          <pc:docMk/>
          <pc:sldMk cId="0" sldId="437"/>
        </pc:sldMkLst>
      </pc:sldChg>
      <pc:sldChg chg="addSp modSp mod">
        <pc:chgData name="아라사하드파하드(정보통신공학부)" userId="cdbce949-d08a-4359-bb66-8ee13814a937" providerId="ADAL" clId="{7AC41B6E-5CE4-5543-9749-F01881AB0965}" dt="2023-12-24T15:55:01.984" v="3212" actId="207"/>
        <pc:sldMkLst>
          <pc:docMk/>
          <pc:sldMk cId="0" sldId="440"/>
        </pc:sldMkLst>
        <pc:spChg chg="add mod">
          <ac:chgData name="아라사하드파하드(정보통신공학부)" userId="cdbce949-d08a-4359-bb66-8ee13814a937" providerId="ADAL" clId="{7AC41B6E-5CE4-5543-9749-F01881AB0965}" dt="2023-12-24T15:54:21.946" v="3207"/>
          <ac:spMkLst>
            <pc:docMk/>
            <pc:sldMk cId="0" sldId="440"/>
            <ac:spMk id="2" creationId="{F366D386-5559-0DFA-AFFF-8CDABF634A14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15:55:01.984" v="3212" actId="207"/>
          <ac:spMkLst>
            <pc:docMk/>
            <pc:sldMk cId="0" sldId="440"/>
            <ac:spMk id="4" creationId="{9C98B2A8-EC56-D60C-144C-A609C61BBA4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6" creationId="{ADBEEACC-E495-1D48-4A89-0147AA9CD83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7" creationId="{7F316358-3AA3-43E9-5B8F-A50CAA78C4D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8" creationId="{DE7AFFCA-F065-6A51-873F-4A25692B27E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9" creationId="{175BF822-EDFC-6EE8-CA8D-1AB5E383DD0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0" creationId="{6587A5AC-F224-A635-2064-99500A7C47D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1" creationId="{843E52A8-0492-4273-2432-7F5B12D1BAB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2" creationId="{A2D048E7-21A0-1E1F-D787-67266FAAD0E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3" creationId="{C041D3D6-F415-0B80-19C5-35089EB9394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4" creationId="{AD9A3039-286D-A979-2A7F-A80FC336A18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5" creationId="{C476EEB5-8978-67CD-D8C0-252A9B5EBA4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6" creationId="{363EA90A-263D-B3FE-0599-435B8481CCB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7" creationId="{124B3AD7-5463-5B62-E4EB-0DE7C5C8F6D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8" creationId="{598BBEE5-74C9-F1DB-CC5F-263F8137FF4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19" creationId="{98D6DCF1-BE11-0841-A1E5-2B31B3C0FEE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0" creationId="{6775FF9C-EBC6-C947-6A24-BEBDF88F086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1" creationId="{8E001B95-21A2-7D3F-A593-91C773CFE29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2" creationId="{E06B1A4E-62EF-8BEB-8200-D65032A7320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3" creationId="{67917309-2EDD-BDE8-D560-947EA74D1F0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4" creationId="{226C0F49-4ED6-D101-E2CC-8641A84101B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" creationId="{017DFECE-AE4F-D05F-52B1-B8543CCB35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6" creationId="{B079E84A-9901-81B9-C6DE-99DDC51D508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7" creationId="{37F926E6-D96D-EC3B-D237-51743F17B50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8" creationId="{27B933EB-38C9-2A63-8DA9-2B2D710106E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9" creationId="{839B00FB-78BE-F4B3-2030-924A7F2B5D7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0" creationId="{AA2B026B-BBE7-A2B6-0B71-17274C8DFF0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1" creationId="{114A60E7-28DB-306C-A31D-223B505674B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2" creationId="{8C370A7F-57E1-FA9B-E053-6CE499E232E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3" creationId="{5197C512-C826-318C-24F4-F719954F90D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4" creationId="{8601B01B-4AE2-A4FC-DF85-20D7ABA1069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5" creationId="{C2ED9BC8-288B-9211-88AB-547737E806F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6" creationId="{FD634D3E-5669-ED04-24B5-649A5369945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7" creationId="{79B23149-86E6-1E05-C71B-65F2642F67B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8" creationId="{3AC31E23-3A5E-812D-6D75-6084C9F273A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39" creationId="{37B9C0D3-019B-ED63-6BD7-6E95BAF0B63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0" creationId="{CFEA4B46-262D-C40E-0C49-7F37004E68E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1" creationId="{29E29FED-8725-82DE-4EFB-DC21276999E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2" creationId="{4B5ACF45-BBC2-0E8A-D560-CD0B6F7F073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3" creationId="{80671010-B62A-9F68-A04B-FF7C082DC9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4" creationId="{625100A2-0972-F83C-BEA9-A69F206EC3E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5" creationId="{14010ACA-2804-F61B-2DA3-B48EF346217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6" creationId="{7E0A42B5-DE07-842A-3552-2068666265B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7" creationId="{6EEC6144-E7C1-E4BE-5951-6C3AD895CDD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8" creationId="{4398293B-16B9-1711-B70A-A5DB9CEC1DF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49" creationId="{920B9862-E2F3-14CD-95FB-DB7531394CB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0" creationId="{C2C51F78-9917-5022-57B4-1EFA5C9D444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1" creationId="{3872F2BD-A439-2D87-4C02-CCB4F7EE9EC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2" creationId="{7C9ABF88-D63D-11C1-E2B2-7C3C7F2F9D6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3" creationId="{0A8E68A5-A65C-CD46-E444-BD083D8BBC5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4" creationId="{81246E61-E739-25D2-36A6-99AD913C16F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5" creationId="{E5345C05-2BBD-CF87-2D2F-0ED310246CA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6" creationId="{F76BD41A-F70F-3E9A-B709-A45D79A6775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7" creationId="{AF161FA4-412E-F62E-616B-6ACC67C0681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8" creationId="{EDB5D939-F0D0-583A-FA4A-B643493DD73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59" creationId="{B6C1CD6D-E929-2B08-A76D-C59BDF39B0C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60" creationId="{0A3BA8A5-E4A6-1E85-695F-CD2F4E12FB4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61" creationId="{0D2A39DD-8492-9D03-7C70-1F330D3CCD5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62" creationId="{66717E0C-A698-48F3-C49B-1D38FED7AC9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63" creationId="{642C7C46-7DF6-CC2A-3928-A013FBF4E40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00" creationId="{6182495F-55C8-9C9F-5519-275753E4424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01" creationId="{947B1751-D606-96C2-4151-CAEF097DA3B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9:24:38.540" v="1891" actId="20577"/>
          <ac:spMkLst>
            <pc:docMk/>
            <pc:sldMk cId="0" sldId="440"/>
            <ac:spMk id="25602" creationId="{B56B7BE0-2B7E-8A13-D1DA-C59D4A8EDBE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03" creationId="{CC72DDDA-F6E9-7294-7308-B793D714791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04" creationId="{6D7F37BE-DB26-5DF9-B30A-FC338BBC301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05" creationId="{04283BAE-444B-8A09-D478-B728F447E59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06" creationId="{7A806C75-9F0F-3D8B-9E9E-FD95059B465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07" creationId="{37308DFA-AAE5-7585-6DE8-AF49CFFA171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08" creationId="{E15FDE66-9E7E-5410-6531-05ED6F68868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09" creationId="{84C71DFC-30FE-DF58-C90F-018B69CFDD8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0" creationId="{0D487D92-E6D8-43FD-7234-C6005A67122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1" creationId="{71BCE0FD-1D55-15E7-7DE4-194AC8C08EF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2" creationId="{D1D1562D-11B5-1EE5-1F2B-6323E3A46FF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3" creationId="{8D96C933-C4BA-7279-8189-75C81D99B71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4" creationId="{8E738982-0F50-0FC6-75D6-D8B5297F23B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5" creationId="{3BA0525A-4BBB-1AD6-3D20-4D6D83F2AAB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6" creationId="{38A6CDB3-4029-1F23-AA39-A1C54D058D6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7" creationId="{C73E3449-59D8-3A93-CAD7-AD0985E4732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8" creationId="{EF4026C9-5683-7D19-A8BB-AA7F6BE07E3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19" creationId="{34D8A999-CB09-5663-9356-000A0E9AFD1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0" creationId="{6A817649-C305-44BF-F1E8-3DA33FF54C9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1" creationId="{60A8F4F3-E15C-9F6F-7824-937E31954EE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2" creationId="{963A5E2C-673C-EBF7-1900-F2365D6A6ED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3" creationId="{C815FAFE-257C-FCFF-14E7-D7DF492FD1F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4" creationId="{AEE721FC-AA07-85CB-139B-7E57B1ED07D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5" creationId="{64CAD1E3-C9D6-13AA-4BE7-E7E36A5E5C0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6" creationId="{AD1320F5-3971-6BD8-C806-769DAFFFEB4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7" creationId="{5CF7CC20-4D6E-0F19-8B58-21A5D9FD741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8" creationId="{0B13B1A1-4D66-8E51-0E8F-65F4FD58E27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29" creationId="{D5C101BA-9782-418A-17B7-DFF85295408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0" creationId="{756D954D-C592-5405-EF13-52C3C886246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1" creationId="{A6FAA504-EFD0-0C8F-04E1-E4BF7DCE829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2" creationId="{067E7E42-72DF-923E-FCE3-D9C27FF921A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3" creationId="{93E468F7-F965-074A-ED24-7B3B16D16AA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4" creationId="{D9FD4347-9199-D7A1-4F79-B0A6DD5573A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5" creationId="{BDBF89A3-7D92-B98D-1A2E-5FAD0191B39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6" creationId="{9F2D02D6-86AF-126F-AF58-1ECBA6C5FB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7" creationId="{225CD420-3CC5-3727-7AE7-D33674BD047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8" creationId="{D79D0CCE-ED0A-7830-E872-156EC9B1673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39" creationId="{996AB546-4EBD-4648-8549-E9677E8647A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0" creationId="{97AC376B-2F61-931D-9D7C-84DAD4F5A93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1" creationId="{47E435A0-7E90-F8A1-7688-0AA8A6DDBAB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2" creationId="{80BEAB3A-D87C-E4C0-FC32-124D7955B95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3" creationId="{ED346B16-D85F-2B0C-5311-03E556771B0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4" creationId="{0E5D5729-A9F1-970A-5B99-2ED34D2C961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5" creationId="{A296B2D8-9C9B-E10C-A169-7A54A7C2190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6" creationId="{B3761321-E5C0-A740-0FDC-4B1D026D7BA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7" creationId="{E1C6F0ED-D210-BF9C-06C2-402FF2103AA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8" creationId="{7103DB2C-85B7-4044-99AA-C6AA6F63C00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4:42.765" v="3208"/>
          <ac:spMkLst>
            <pc:docMk/>
            <pc:sldMk cId="0" sldId="440"/>
            <ac:spMk id="25649" creationId="{DFFF25AA-27CE-2038-9531-1CB0C4ABE6B7}"/>
          </ac:spMkLst>
        </pc:spChg>
        <pc:grpChg chg="add mod">
          <ac:chgData name="아라사하드파하드(정보통신공학부)" userId="cdbce949-d08a-4359-bb66-8ee13814a937" providerId="ADAL" clId="{7AC41B6E-5CE4-5543-9749-F01881AB0965}" dt="2023-12-24T15:54:42.765" v="3208"/>
          <ac:grpSpMkLst>
            <pc:docMk/>
            <pc:sldMk cId="0" sldId="440"/>
            <ac:grpSpMk id="5" creationId="{1CF51347-5B4D-BC94-F530-5B17C4956DAB}"/>
          </ac:grpSpMkLst>
        </pc:grpChg>
      </pc:sldChg>
      <pc:sldChg chg="del">
        <pc:chgData name="아라사하드파하드(정보통신공학부)" userId="cdbce949-d08a-4359-bb66-8ee13814a937" providerId="ADAL" clId="{7AC41B6E-5CE4-5543-9749-F01881AB0965}" dt="2023-12-24T10:02:36.353" v="2559" actId="2696"/>
        <pc:sldMkLst>
          <pc:docMk/>
          <pc:sldMk cId="0" sldId="441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7.250" v="2562" actId="2696"/>
        <pc:sldMkLst>
          <pc:docMk/>
          <pc:sldMk cId="0" sldId="443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1.250" v="2577" actId="2696"/>
        <pc:sldMkLst>
          <pc:docMk/>
          <pc:sldMk cId="0" sldId="444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1.898" v="2580" actId="2696"/>
        <pc:sldMkLst>
          <pc:docMk/>
          <pc:sldMk cId="0" sldId="445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1.548" v="2579" actId="2696"/>
        <pc:sldMkLst>
          <pc:docMk/>
          <pc:sldMk cId="0" sldId="446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42.078" v="2581" actId="2696"/>
        <pc:sldMkLst>
          <pc:docMk/>
          <pc:sldMk cId="0" sldId="447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2.801" v="2552" actId="2696"/>
        <pc:sldMkLst>
          <pc:docMk/>
          <pc:sldMk cId="0" sldId="448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3.464" v="2554" actId="2696"/>
        <pc:sldMkLst>
          <pc:docMk/>
          <pc:sldMk cId="0" sldId="449"/>
        </pc:sldMkLst>
      </pc:sldChg>
      <pc:sldChg chg="del">
        <pc:chgData name="아라사하드파하드(정보통신공학부)" userId="cdbce949-d08a-4359-bb66-8ee13814a937" providerId="ADAL" clId="{7AC41B6E-5CE4-5543-9749-F01881AB0965}" dt="2023-12-24T10:02:33.106" v="2553" actId="2696"/>
        <pc:sldMkLst>
          <pc:docMk/>
          <pc:sldMk cId="0" sldId="450"/>
        </pc:sldMkLst>
      </pc:sldChg>
      <pc:sldChg chg="addSp delSp modSp add mod or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2585596675" sldId="451"/>
        </pc:sldMkLst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" creationId="{523DCF10-2A39-44F3-7AF0-1B97FCCD993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" creationId="{740A0484-275D-5BF7-7164-9575CA605F9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5" creationId="{2D3148D1-A808-F5A3-A528-48A3472BFDC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6" creationId="{1F1A2A00-9510-861B-1FC1-BEED4A3021A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7" creationId="{5A6B773D-F291-04B6-1895-D77E6CF901D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8" creationId="{1EBDD99A-DC7A-3229-F1E6-732F7B04F31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9" creationId="{61A3472E-745E-C8AD-A449-828DF982657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0" creationId="{CF8276AB-8361-40CD-3F7A-2B5B542166F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1" creationId="{D8756126-2540-6651-F257-1FD53FAB083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2" creationId="{29C56D02-B4E9-7684-7BBD-62E1D66467D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3" creationId="{79464622-D442-6CD0-F3ED-0474A82DCD2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4" creationId="{F557058E-E482-B650-9B11-4ADDC7EE68C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5" creationId="{0E3EE64E-F8ED-C20B-6902-11DAD32E6D5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6" creationId="{CD70185B-E404-A446-32B9-5F415F6F19A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7" creationId="{F78CCABA-2197-8E8F-BE61-B2C6E4B5BCC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8" creationId="{70945D4E-C7F3-43D9-B2BE-67F54494AD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19" creationId="{7BC1C0F3-54FE-0501-6207-96F058A373B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20" creationId="{0E312926-DDB0-1937-4E51-8F207922943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21" creationId="{DF49EBC1-2E06-D674-D722-3FFC7C872CC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22" creationId="{F1DAF29A-760F-26B2-AEE1-C37B10003EE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23" creationId="{CFA7526A-CA65-C269-527C-6B9BCBC4A10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24" creationId="{51132D40-6D86-611D-E78A-2AD3BD4F3FA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25" creationId="{F0F14F5B-C1EC-5143-D76C-E7B23E5E235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26" creationId="{0374B034-80B7-89B1-440A-5A3E4064409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27" creationId="{EE00D98B-351C-35C8-71F9-FE5670030E0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28" creationId="{CA274EF5-A119-4500-8CFE-BE925C7F6CD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0" creationId="{1C513E7A-7A44-01A8-DF22-79605B1B04C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1" creationId="{7E3CBB34-D1B0-5A19-7ECC-147377D7039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2" creationId="{864BFD42-3A8A-3455-9456-9052AF84813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3" creationId="{DA96457A-2C44-C22F-2136-38CF464702D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4" creationId="{FE6AE614-3E32-8B0B-AC94-A868169FBF8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5" creationId="{C72B6BB0-3C95-04E4-55E6-8365F318F7E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6" creationId="{B24CDEA3-117A-E597-94C1-89A3F610C47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7" creationId="{74D76E2B-5609-62DC-ADBE-697C3068A38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8" creationId="{5A7AE18E-9253-7AE3-80C6-4E5FBEF2BBA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39" creationId="{0CF3779C-DBEB-3A79-AA7B-AABC1E98FC0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0" creationId="{4BFAB944-DFD3-0853-D56C-D1C8EAC50DD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1" creationId="{DC37923B-91E9-CED1-5C6F-8A52CF7C1E5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2" creationId="{0AA714D8-D9F9-B871-B656-B35D2A699E3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3" creationId="{2C459648-7C19-9DD4-9526-83B1C236C00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4" creationId="{1C57B170-1AE5-8286-ADC6-66FBAB997AF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5" creationId="{B6303AA2-B95C-BB85-0973-4C8DCB98222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6" creationId="{5BDD2F6A-AF40-496C-A0F9-C727C757EFA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7" creationId="{23F57C04-DEAF-CF72-7DA6-E4B2A2B1168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8" creationId="{8E3EEDDD-5412-BE70-0556-D1994675249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49" creationId="{93FCA1A4-8145-9A36-388E-984A34C9084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50" creationId="{2FC96C80-2653-CE3A-32A3-DD911BDD46D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51" creationId="{AB5E9BE6-488B-B7C5-CBE5-1115D316885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52" creationId="{4DEE8181-3ABF-EFFF-9715-52C406E0BEA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53" creationId="{F443D548-ED16-24A7-8E86-6D2FD3206DD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0:47.251" v="3193"/>
          <ac:spMkLst>
            <pc:docMk/>
            <pc:sldMk cId="2585596675" sldId="451"/>
            <ac:spMk id="54" creationId="{64DA6BEA-D886-3B88-569C-275CEFF620B6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15:56:16.527" v="3214" actId="27636"/>
          <ac:spMkLst>
            <pc:docMk/>
            <pc:sldMk cId="2585596675" sldId="451"/>
            <ac:spMk id="55" creationId="{B1C20A7F-3DF1-B0DF-7D30-61BAA6678BB4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2585596675" sldId="451"/>
            <ac:spMk id="56" creationId="{F0A9FD21-801E-88DB-2017-FC3F6F5A4F4D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2585596675" sldId="451"/>
            <ac:spMk id="57" creationId="{87FFFBC2-BB93-153B-55B8-674C61CED8C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6:51:02.848" v="301" actId="20577"/>
          <ac:spMkLst>
            <pc:docMk/>
            <pc:sldMk cId="2585596675" sldId="451"/>
            <ac:spMk id="5122" creationId="{9177249C-DFA2-DCB6-560B-473D7B86568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7:14:16.214" v="453" actId="20577"/>
          <ac:spMkLst>
            <pc:docMk/>
            <pc:sldMk cId="2585596675" sldId="451"/>
            <ac:spMk id="5123" creationId="{DBB2C59B-A463-B6D3-7E40-3E10238BA18D}"/>
          </ac:spMkLst>
        </pc:spChg>
        <pc:grpChg chg="add mod">
          <ac:chgData name="아라사하드파하드(정보통신공학부)" userId="cdbce949-d08a-4359-bb66-8ee13814a937" providerId="ADAL" clId="{7AC41B6E-5CE4-5543-9749-F01881AB0965}" dt="2023-12-24T15:51:03.444" v="3202" actId="1038"/>
          <ac:grpSpMkLst>
            <pc:docMk/>
            <pc:sldMk cId="2585596675" sldId="451"/>
            <ac:grpSpMk id="2" creationId="{FC4DE85B-F7F0-26C5-39D8-2924DF0F9705}"/>
          </ac:grpSpMkLst>
        </pc:grpChg>
        <pc:picChg chg="add del mod">
          <ac:chgData name="아라사하드파하드(정보통신공학부)" userId="cdbce949-d08a-4359-bb66-8ee13814a937" providerId="ADAL" clId="{7AC41B6E-5CE4-5543-9749-F01881AB0965}" dt="2023-12-24T06:53:39.641" v="318" actId="478"/>
          <ac:picMkLst>
            <pc:docMk/>
            <pc:sldMk cId="2585596675" sldId="451"/>
            <ac:picMk id="3" creationId="{F31FEA3B-3080-0B48-C28B-89BD904A876F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7:01:07.128" v="374" actId="478"/>
          <ac:picMkLst>
            <pc:docMk/>
            <pc:sldMk cId="2585596675" sldId="451"/>
            <ac:picMk id="5" creationId="{C343A100-18AF-7B4B-8445-2F69F37D37C3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7:01:07.128" v="374" actId="478"/>
          <ac:picMkLst>
            <pc:docMk/>
            <pc:sldMk cId="2585596675" sldId="451"/>
            <ac:picMk id="7" creationId="{F9D1CC4D-AAF8-1773-5F7C-F292A36EA0EC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7:01:07.128" v="374" actId="478"/>
          <ac:picMkLst>
            <pc:docMk/>
            <pc:sldMk cId="2585596675" sldId="451"/>
            <ac:picMk id="9" creationId="{83C490A2-398A-8A26-7A0B-EE64EBF0B0D2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6:53:37.518" v="317" actId="478"/>
          <ac:picMkLst>
            <pc:docMk/>
            <pc:sldMk cId="2585596675" sldId="451"/>
            <ac:picMk id="11" creationId="{20D99FD6-7F38-2B08-645D-449E7A81C304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7:01:07.128" v="374" actId="478"/>
          <ac:picMkLst>
            <pc:docMk/>
            <pc:sldMk cId="2585596675" sldId="451"/>
            <ac:picMk id="13" creationId="{4A238810-1DB6-CE5C-2C76-72DA90C13087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6:53:41.463" v="319" actId="478"/>
          <ac:picMkLst>
            <pc:docMk/>
            <pc:sldMk cId="2585596675" sldId="451"/>
            <ac:picMk id="15" creationId="{90BBCA5A-7C47-878B-191D-61B6D9C3FDE6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7:01:07.128" v="374" actId="478"/>
          <ac:picMkLst>
            <pc:docMk/>
            <pc:sldMk cId="2585596675" sldId="451"/>
            <ac:picMk id="17" creationId="{88D4579A-9755-FAD5-B10F-C531BC2BE8D4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6:54:48.732" v="335" actId="478"/>
          <ac:picMkLst>
            <pc:docMk/>
            <pc:sldMk cId="2585596675" sldId="451"/>
            <ac:picMk id="19" creationId="{D5C58697-AC37-C8B7-57BD-E49D7556FBC0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7:01:07.128" v="374" actId="478"/>
          <ac:picMkLst>
            <pc:docMk/>
            <pc:sldMk cId="2585596675" sldId="451"/>
            <ac:picMk id="21" creationId="{D43CBC42-F65C-A2A6-874C-C68596125C01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6:59:53.076" v="366" actId="478"/>
          <ac:picMkLst>
            <pc:docMk/>
            <pc:sldMk cId="2585596675" sldId="451"/>
            <ac:picMk id="23" creationId="{0C3E366F-35C3-8C69-664E-8B352C77F839}"/>
          </ac:picMkLst>
        </pc:picChg>
        <pc:picChg chg="add del mod">
          <ac:chgData name="아라사하드파하드(정보통신공학부)" userId="cdbce949-d08a-4359-bb66-8ee13814a937" providerId="ADAL" clId="{7AC41B6E-5CE4-5543-9749-F01881AB0965}" dt="2023-12-24T06:59:54.695" v="367" actId="478"/>
          <ac:picMkLst>
            <pc:docMk/>
            <pc:sldMk cId="2585596675" sldId="451"/>
            <ac:picMk id="25" creationId="{F6EF9057-68AC-234E-8354-2E2BA17C041A}"/>
          </ac:picMkLst>
        </pc:picChg>
        <pc:picChg chg="add del mod modCrop">
          <ac:chgData name="아라사하드파하드(정보통신공학부)" userId="cdbce949-d08a-4359-bb66-8ee13814a937" providerId="ADAL" clId="{7AC41B6E-5CE4-5543-9749-F01881AB0965}" dt="2023-12-24T07:01:04.536" v="372" actId="478"/>
          <ac:picMkLst>
            <pc:docMk/>
            <pc:sldMk cId="2585596675" sldId="451"/>
            <ac:picMk id="27" creationId="{61D072AD-74D8-F0B9-C375-3A566A9B5B73}"/>
          </ac:picMkLst>
        </pc:picChg>
        <pc:picChg chg="add mod">
          <ac:chgData name="아라사하드파하드(정보통신공학부)" userId="cdbce949-d08a-4359-bb66-8ee13814a937" providerId="ADAL" clId="{7AC41B6E-5CE4-5543-9749-F01881AB0965}" dt="2023-12-24T08:30:52.269" v="1454" actId="1035"/>
          <ac:picMkLst>
            <pc:docMk/>
            <pc:sldMk cId="2585596675" sldId="451"/>
            <ac:picMk id="29" creationId="{FD1C3B5E-E024-E2C8-7F6B-6FA9E410EF24}"/>
          </ac:picMkLst>
        </pc:picChg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292174125" sldId="452"/>
        </pc:sldMkLst>
        <pc:spChg chg="add del mod">
          <ac:chgData name="아라사하드파하드(정보통신공학부)" userId="cdbce949-d08a-4359-bb66-8ee13814a937" providerId="ADAL" clId="{7AC41B6E-5CE4-5543-9749-F01881AB0965}" dt="2023-12-24T07:16:59.681" v="466" actId="478"/>
          <ac:spMkLst>
            <pc:docMk/>
            <pc:sldMk cId="292174125" sldId="452"/>
            <ac:spMk id="4" creationId="{330FDEAA-6313-CE32-C607-1CE669E79A6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4:43" v="2867"/>
          <ac:spMkLst>
            <pc:docMk/>
            <pc:sldMk cId="292174125" sldId="452"/>
            <ac:spMk id="4" creationId="{90C45D91-BC2A-1FE9-F83E-2EA93A7A86C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4:43" v="2867"/>
          <ac:spMkLst>
            <pc:docMk/>
            <pc:sldMk cId="292174125" sldId="452"/>
            <ac:spMk id="5" creationId="{F58A77B6-C5C6-E631-9ECD-8C6347D5B46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4:43" v="2867"/>
          <ac:spMkLst>
            <pc:docMk/>
            <pc:sldMk cId="292174125" sldId="452"/>
            <ac:spMk id="6" creationId="{2CE99091-5B49-3672-9BD8-F72C35AB6A1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4:43" v="2867"/>
          <ac:spMkLst>
            <pc:docMk/>
            <pc:sldMk cId="292174125" sldId="452"/>
            <ac:spMk id="7" creationId="{B82B09E8-A458-5A93-C5CB-74BA2DF1092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4:43" v="2867"/>
          <ac:spMkLst>
            <pc:docMk/>
            <pc:sldMk cId="292174125" sldId="452"/>
            <ac:spMk id="8" creationId="{9F39F2B8-9CA5-DAA2-A835-5460E8943D5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44:43" v="2867"/>
          <ac:spMkLst>
            <pc:docMk/>
            <pc:sldMk cId="292174125" sldId="452"/>
            <ac:spMk id="9" creationId="{54CF4B6B-6FAE-EC85-DAAA-536FCE3A46C0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15:56:16.530" v="3215" actId="27636"/>
          <ac:spMkLst>
            <pc:docMk/>
            <pc:sldMk cId="292174125" sldId="452"/>
            <ac:spMk id="10" creationId="{EB224194-0D45-B4F9-83D3-07F4DA7CD8C7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292174125" sldId="452"/>
            <ac:spMk id="11" creationId="{8199948F-FA37-8A4B-EFF4-047A1450CD05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292174125" sldId="452"/>
            <ac:spMk id="12" creationId="{E73410C5-1CA1-AA5F-D53C-AD3015FDFAA9}"/>
          </ac:spMkLst>
        </pc:spChg>
        <pc:spChg chg="del">
          <ac:chgData name="아라사하드파하드(정보통신공학부)" userId="cdbce949-d08a-4359-bb66-8ee13814a937" providerId="ADAL" clId="{7AC41B6E-5CE4-5543-9749-F01881AB0965}" dt="2023-12-24T07:16:57.730" v="465" actId="478"/>
          <ac:spMkLst>
            <pc:docMk/>
            <pc:sldMk cId="292174125" sldId="452"/>
            <ac:spMk id="5123" creationId="{DBB2C59B-A463-B6D3-7E40-3E10238BA18D}"/>
          </ac:spMkLst>
        </pc:spChg>
        <pc:grpChg chg="add mod">
          <ac:chgData name="아라사하드파하드(정보통신공학부)" userId="cdbce949-d08a-4359-bb66-8ee13814a937" providerId="ADAL" clId="{7AC41B6E-5CE4-5543-9749-F01881AB0965}" dt="2023-12-24T15:45:26.664" v="2895" actId="1037"/>
          <ac:grpSpMkLst>
            <pc:docMk/>
            <pc:sldMk cId="292174125" sldId="452"/>
            <ac:grpSpMk id="2" creationId="{C4DC5314-812C-C161-1791-0CF07BC26DC7}"/>
          </ac:grpSpMkLst>
        </pc:grpChg>
        <pc:picChg chg="add mod modCrop">
          <ac:chgData name="아라사하드파하드(정보통신공학부)" userId="cdbce949-d08a-4359-bb66-8ee13814a937" providerId="ADAL" clId="{7AC41B6E-5CE4-5543-9749-F01881AB0965}" dt="2023-12-24T15:45:03.893" v="2876" actId="1037"/>
          <ac:picMkLst>
            <pc:docMk/>
            <pc:sldMk cId="292174125" sldId="452"/>
            <ac:picMk id="3" creationId="{472E532F-A04C-17E0-C9D1-1D83FD6D3EA2}"/>
          </ac:picMkLst>
        </pc:picChg>
        <pc:picChg chg="del">
          <ac:chgData name="아라사하드파하드(정보통신공학부)" userId="cdbce949-d08a-4359-bb66-8ee13814a937" providerId="ADAL" clId="{7AC41B6E-5CE4-5543-9749-F01881AB0965}" dt="2023-12-24T07:14:45.146" v="457" actId="478"/>
          <ac:picMkLst>
            <pc:docMk/>
            <pc:sldMk cId="292174125" sldId="452"/>
            <ac:picMk id="29" creationId="{FD1C3B5E-E024-E2C8-7F6B-6FA9E410EF24}"/>
          </ac:picMkLst>
        </pc:picChg>
      </pc:sldChg>
      <pc:sldChg chg="addSp delSp modSp add mod modShow modNotesTx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1634475161" sldId="453"/>
        </pc:sldMkLst>
        <pc:spChg chg="add mod">
          <ac:chgData name="아라사하드파하드(정보통신공학부)" userId="cdbce949-d08a-4359-bb66-8ee13814a937" providerId="ADAL" clId="{7AC41B6E-5CE4-5543-9749-F01881AB0965}" dt="2023-12-24T15:56:16.532" v="3216" actId="27636"/>
          <ac:spMkLst>
            <pc:docMk/>
            <pc:sldMk cId="1634475161" sldId="453"/>
            <ac:spMk id="2" creationId="{7458B8FC-B029-9A14-674A-C142F47F79C1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1634475161" sldId="453"/>
            <ac:spMk id="3" creationId="{CEAA4E4E-05F6-C836-5133-124173749D8B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1634475161" sldId="453"/>
            <ac:spMk id="4" creationId="{C8ED724E-E917-32F9-6943-48FF4CF02AA5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07:35:01.569" v="884" actId="20577"/>
          <ac:spMkLst>
            <pc:docMk/>
            <pc:sldMk cId="1634475161" sldId="453"/>
            <ac:spMk id="9" creationId="{6057686D-FF58-A4FA-BC7D-976651E4AA49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07:27:46.936" v="598" actId="1037"/>
          <ac:spMkLst>
            <pc:docMk/>
            <pc:sldMk cId="1634475161" sldId="453"/>
            <ac:spMk id="12" creationId="{323094B1-95AC-8DF6-4F7A-537DFB1A6876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07:29:59.286" v="638" actId="1036"/>
          <ac:spMkLst>
            <pc:docMk/>
            <pc:sldMk cId="1634475161" sldId="453"/>
            <ac:spMk id="13" creationId="{E20FB38E-B703-E325-3D6E-631737965E6A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07:28:26.547" v="607" actId="21"/>
          <ac:spMkLst>
            <pc:docMk/>
            <pc:sldMk cId="1634475161" sldId="453"/>
            <ac:spMk id="15" creationId="{40AC82B0-79B8-4280-7EF0-01D81E43AE80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07:28:28.328" v="608"/>
          <ac:spMkLst>
            <pc:docMk/>
            <pc:sldMk cId="1634475161" sldId="453"/>
            <ac:spMk id="16" creationId="{BE1ED6AE-AB43-5EDD-E1DD-B5C0C2F30181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07:39:57.596" v="1031" actId="404"/>
          <ac:spMkLst>
            <pc:docMk/>
            <pc:sldMk cId="1634475161" sldId="453"/>
            <ac:spMk id="17" creationId="{B00DAB9E-1833-7813-C12A-7CCC5870B50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7:23:24.916" v="552" actId="20577"/>
          <ac:spMkLst>
            <pc:docMk/>
            <pc:sldMk cId="1634475161" sldId="453"/>
            <ac:spMk id="5122" creationId="{9177249C-DFA2-DCB6-560B-473D7B86568A}"/>
          </ac:spMkLst>
        </pc:spChg>
        <pc:grpChg chg="add mod">
          <ac:chgData name="아라사하드파하드(정보통신공학부)" userId="cdbce949-d08a-4359-bb66-8ee13814a937" providerId="ADAL" clId="{7AC41B6E-5CE4-5543-9749-F01881AB0965}" dt="2023-12-24T07:39:38.632" v="1030" actId="1036"/>
          <ac:grpSpMkLst>
            <pc:docMk/>
            <pc:sldMk cId="1634475161" sldId="453"/>
            <ac:grpSpMk id="19" creationId="{D8EA9497-E75B-BD66-4139-52355CA92C25}"/>
          </ac:grpSpMkLst>
        </pc:grpChg>
        <pc:graphicFrameChg chg="add del mod">
          <ac:chgData name="아라사하드파하드(정보통신공학부)" userId="cdbce949-d08a-4359-bb66-8ee13814a937" providerId="ADAL" clId="{7AC41B6E-5CE4-5543-9749-F01881AB0965}" dt="2023-12-24T07:44:32.649" v="1161" actId="478"/>
          <ac:graphicFrameMkLst>
            <pc:docMk/>
            <pc:sldMk cId="1634475161" sldId="453"/>
            <ac:graphicFrameMk id="22" creationId="{1C702982-4A8D-DBE2-ED43-073E0DBD65E2}"/>
          </ac:graphicFrameMkLst>
        </pc:graphicFrameChg>
        <pc:picChg chg="del">
          <ac:chgData name="아라사하드파하드(정보통신공학부)" userId="cdbce949-d08a-4359-bb66-8ee13814a937" providerId="ADAL" clId="{7AC41B6E-5CE4-5543-9749-F01881AB0965}" dt="2023-12-24T07:19:05.049" v="473" actId="478"/>
          <ac:picMkLst>
            <pc:docMk/>
            <pc:sldMk cId="1634475161" sldId="453"/>
            <ac:picMk id="3" creationId="{472E532F-A04C-17E0-C9D1-1D83FD6D3EA2}"/>
          </ac:picMkLst>
        </pc:picChg>
        <pc:picChg chg="add del mod modCrop">
          <ac:chgData name="아라사하드파하드(정보통신공학부)" userId="cdbce949-d08a-4359-bb66-8ee13814a937" providerId="ADAL" clId="{7AC41B6E-5CE4-5543-9749-F01881AB0965}" dt="2023-12-24T07:19:19.031" v="478" actId="478"/>
          <ac:picMkLst>
            <pc:docMk/>
            <pc:sldMk cId="1634475161" sldId="453"/>
            <ac:picMk id="4" creationId="{FDF95583-70EF-C905-24B2-B2A715436067}"/>
          </ac:picMkLst>
        </pc:picChg>
        <pc:picChg chg="add mod modCrop">
          <ac:chgData name="아라사하드파하드(정보통신공학부)" userId="cdbce949-d08a-4359-bb66-8ee13814a937" providerId="ADAL" clId="{7AC41B6E-5CE4-5543-9749-F01881AB0965}" dt="2023-12-24T07:25:06.677" v="574" actId="1038"/>
          <ac:picMkLst>
            <pc:docMk/>
            <pc:sldMk cId="1634475161" sldId="453"/>
            <ac:picMk id="6" creationId="{5B463528-B8AF-B003-827F-D56BC169F52E}"/>
          </ac:picMkLst>
        </pc:picChg>
        <pc:picChg chg="add del mod modCrop">
          <ac:chgData name="아라사하드파하드(정보통신공학부)" userId="cdbce949-d08a-4359-bb66-8ee13814a937" providerId="ADAL" clId="{7AC41B6E-5CE4-5543-9749-F01881AB0965}" dt="2023-12-24T07:22:48.202" v="522" actId="478"/>
          <ac:picMkLst>
            <pc:docMk/>
            <pc:sldMk cId="1634475161" sldId="453"/>
            <ac:picMk id="7" creationId="{59CEA0A1-7557-6A39-E731-EA609895951D}"/>
          </ac:picMkLst>
        </pc:picChg>
        <pc:picChg chg="add del mod modCrop">
          <ac:chgData name="아라사하드파하드(정보통신공학부)" userId="cdbce949-d08a-4359-bb66-8ee13814a937" providerId="ADAL" clId="{7AC41B6E-5CE4-5543-9749-F01881AB0965}" dt="2023-12-24T07:22:46.578" v="521" actId="478"/>
          <ac:picMkLst>
            <pc:docMk/>
            <pc:sldMk cId="1634475161" sldId="453"/>
            <ac:picMk id="8" creationId="{505A64C2-C918-49A3-AED4-FEBE22F10A9A}"/>
          </ac:picMkLst>
        </pc:picChg>
        <pc:picChg chg="add del mod modCrop">
          <ac:chgData name="아라사하드파하드(정보통신공학부)" userId="cdbce949-d08a-4359-bb66-8ee13814a937" providerId="ADAL" clId="{7AC41B6E-5CE4-5543-9749-F01881AB0965}" dt="2023-12-24T07:25:28.122" v="575" actId="478"/>
          <ac:picMkLst>
            <pc:docMk/>
            <pc:sldMk cId="1634475161" sldId="453"/>
            <ac:picMk id="10" creationId="{951D37CC-D7D5-F94D-AA7A-B837A6A204C8}"/>
          </ac:picMkLst>
        </pc:picChg>
        <pc:picChg chg="add mod modCrop">
          <ac:chgData name="아라사하드파하드(정보통신공학부)" userId="cdbce949-d08a-4359-bb66-8ee13814a937" providerId="ADAL" clId="{7AC41B6E-5CE4-5543-9749-F01881AB0965}" dt="2023-12-24T07:29:59.286" v="638" actId="1036"/>
          <ac:picMkLst>
            <pc:docMk/>
            <pc:sldMk cId="1634475161" sldId="453"/>
            <ac:picMk id="11" creationId="{AC7DE30B-6932-CC5A-7E90-516108785B73}"/>
          </ac:picMkLst>
        </pc:picChg>
        <pc:picChg chg="add mod modCrop">
          <ac:chgData name="아라사하드파하드(정보통신공학부)" userId="cdbce949-d08a-4359-bb66-8ee13814a937" providerId="ADAL" clId="{7AC41B6E-5CE4-5543-9749-F01881AB0965}" dt="2023-12-24T07:29:59.286" v="638" actId="1036"/>
          <ac:picMkLst>
            <pc:docMk/>
            <pc:sldMk cId="1634475161" sldId="453"/>
            <ac:picMk id="18" creationId="{9EBFB247-D107-9D13-EB81-B9203882D3A6}"/>
          </ac:picMkLst>
        </pc:picChg>
        <pc:picChg chg="add mod modCrop">
          <ac:chgData name="아라사하드파하드(정보통신공학부)" userId="cdbce949-d08a-4359-bb66-8ee13814a937" providerId="ADAL" clId="{7AC41B6E-5CE4-5543-9749-F01881AB0965}" dt="2023-12-24T07:39:28.516" v="1026" actId="1076"/>
          <ac:picMkLst>
            <pc:docMk/>
            <pc:sldMk cId="1634475161" sldId="453"/>
            <ac:picMk id="21" creationId="{98D73C65-AA7B-A27A-8034-99E02082E554}"/>
          </ac:picMkLst>
        </pc:picChg>
      </pc:sldChg>
      <pc:sldChg chg="add del">
        <pc:chgData name="아라사하드파하드(정보통신공학부)" userId="cdbce949-d08a-4359-bb66-8ee13814a937" providerId="ADAL" clId="{7AC41B6E-5CE4-5543-9749-F01881AB0965}" dt="2023-12-24T07:50:39.737" v="1355" actId="2696"/>
        <pc:sldMkLst>
          <pc:docMk/>
          <pc:sldMk cId="4293291961" sldId="454"/>
        </pc:sldMkLst>
      </pc:sldChg>
      <pc:sldChg chg="add del">
        <pc:chgData name="아라사하드파하드(정보통신공학부)" userId="cdbce949-d08a-4359-bb66-8ee13814a937" providerId="ADAL" clId="{7AC41B6E-5CE4-5543-9749-F01881AB0965}" dt="2023-12-24T07:50:40.762" v="1356" actId="2696"/>
        <pc:sldMkLst>
          <pc:docMk/>
          <pc:sldMk cId="1864457675" sldId="455"/>
        </pc:sldMkLst>
      </pc:sldChg>
      <pc:sldChg chg="addSp delSp modSp add mod modAnim modNotesTx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4159203376" sldId="456"/>
        </pc:sldMkLst>
        <pc:spChg chg="add mod">
          <ac:chgData name="아라사하드파하드(정보통신공학부)" userId="cdbce949-d08a-4359-bb66-8ee13814a937" providerId="ADAL" clId="{7AC41B6E-5CE4-5543-9749-F01881AB0965}" dt="2023-12-24T07:36:59.342" v="1010" actId="14100"/>
          <ac:spMkLst>
            <pc:docMk/>
            <pc:sldMk cId="4159203376" sldId="456"/>
            <ac:spMk id="4" creationId="{4DA18A45-DC07-C228-38C9-F5E8EF96455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" creationId="{E055BAD5-4F26-4182-A0B0-4E7AE898D89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6" creationId="{58F049A8-7382-4E31-CCF7-01079DDFE9F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7" creationId="{797FFCB5-7877-F355-C71F-611523B892D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8" creationId="{F9EB4D8C-E4A9-4C53-E93D-88CF21885E0E}"/>
          </ac:spMkLst>
        </pc:spChg>
        <pc:spChg chg="del">
          <ac:chgData name="아라사하드파하드(정보통신공학부)" userId="cdbce949-d08a-4359-bb66-8ee13814a937" providerId="ADAL" clId="{7AC41B6E-5CE4-5543-9749-F01881AB0965}" dt="2023-12-24T07:35:19.727" v="887" actId="478"/>
          <ac:spMkLst>
            <pc:docMk/>
            <pc:sldMk cId="4159203376" sldId="456"/>
            <ac:spMk id="9" creationId="{6057686D-FF58-A4FA-BC7D-976651E4AA4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9" creationId="{950B77A1-F03D-A998-3ABB-3FE139E0DDD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0" creationId="{D786E5EB-5A98-7B3E-4A07-22350201698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1" creationId="{0B2404B7-F562-D2F7-FF03-11617D37636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2" creationId="{9765B386-72B7-3893-F33B-68BC8B87DD7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3" creationId="{9AB72D1A-9C16-CD6F-8AD0-83975359189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4" creationId="{315BAD96-4990-4319-D822-F86AA4F05F9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5" creationId="{52A175C9-D8F8-8E2A-06D8-D45DAE45983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6" creationId="{6A3003BB-1987-1453-44F6-F42EB8CF3D5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7" creationId="{1BE1E962-AA87-0B1E-F7A4-0B3DE917391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8" creationId="{03AD3004-497D-38F2-00BB-5748DB4F2C7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19" creationId="{2A699A10-BE4D-CF2F-84D7-1AFF0619B05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0" creationId="{F1E03A39-19E2-23D2-D712-7C35AC1FB3E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1" creationId="{5C8C5BA4-991F-0ABC-8115-2E4C3D50FD3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2" creationId="{B9AA1D5B-7EB9-FAFF-0A39-705E9507352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3" creationId="{F15BF5B1-4CD3-8BD3-58DC-99087D08BEC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4" creationId="{73306640-D70B-A59F-BF6F-ED62991828F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5" creationId="{BCD341EA-17C9-747C-B198-A14308DBF38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6" creationId="{AA0B4958-4455-E886-9A85-DBA493B99B2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7" creationId="{7BA28367-88E7-3AF4-987A-36C494A6C58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8" creationId="{2DCC106C-05FC-B9FC-571E-C1EF7C6C0C4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29" creationId="{60C56C54-9B15-DBA2-5EF1-18883442AF7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0" creationId="{315224CA-D008-E19B-1A25-8B349A76741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1" creationId="{C9B6966B-47F6-BA58-933B-0DFA1FC5975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2" creationId="{04833A02-9628-1303-688B-AB59AEFCA8A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3" creationId="{B678DE0A-1AB0-FF2F-8804-B42BF318668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4" creationId="{8BB9C5A6-6495-6B75-B3EB-D8379D5AA44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5" creationId="{B1DF25A4-5B86-89A9-F093-E874BB7B211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6" creationId="{18D74289-4280-B1AD-841C-7F82E710B19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7" creationId="{2A6CB160-3BD1-1FFA-360B-00B963B8D63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8" creationId="{64851A9D-8FC9-8A9B-A2F7-B94BB4DBD09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39" creationId="{F1E29A04-DE6A-195C-EB0A-D253D0A7C46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0" creationId="{86095E5A-A50E-CBEE-2220-87EE1F704BE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1" creationId="{3B34938D-41BF-9499-59DA-3D18D542A2C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2" creationId="{3F5D5154-1648-B51C-A421-EF8C2DEFFEA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3" creationId="{FE282475-17A8-3A7E-98CC-404260F8A28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4" creationId="{754DFF20-9B6D-9CE9-E907-975B5D3B511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5" creationId="{130DA1A2-B159-9014-3E8C-836A39FEBA1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6" creationId="{5E6117ED-56B8-DC47-848A-BB0EAC8A764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7" creationId="{BEECC3A6-7AF8-4258-51F5-108EF6D7E26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8" creationId="{86748A9B-51FE-490E-06E6-4550BCEA02D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49" creationId="{9E537CF8-D88D-BA95-687C-9EE94FA7DB0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0" creationId="{814B8E57-7E01-9E5C-C150-3AF7F43DA8E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" creationId="{56A23027-85FD-382B-CA5C-699E5D985AE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" creationId="{4F7F96A8-ED0A-3C08-C4D7-D6A8CE70A8D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3" creationId="{B142E633-D46E-160E-4ECF-B47A3FA5781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4" creationId="{D7D03068-4784-FE6B-E93B-02C4E5FF695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5" creationId="{7BB47823-983B-15A3-37AA-D8D9E1D609D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6" creationId="{4B4BA106-7D70-63B3-742B-291B6E46A12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7" creationId="{421F78AA-37D4-B929-222C-6DBC50E31F3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8" creationId="{1A493FB1-4C78-E669-6140-3290B487AB1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9" creationId="{5A554681-47E0-CF06-CD79-FE5EA301281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60" creationId="{4EBBA55F-0D35-6BCB-7C2D-632382483AE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61" creationId="{48B4CCE8-2992-F84C-ABFF-AAB193383FC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62" creationId="{F6C2E032-22D4-D13C-10A0-4A878CE3F30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63" creationId="{9EE0A41E-0854-CFC4-2279-5921A37C7D8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20" creationId="{3AFEA0DB-CB42-7B6B-CB1D-E7E47392079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21" creationId="{160708E8-777C-CC95-C039-2C27A07466A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23" creationId="{80F1B578-FF26-409A-86E1-2F9346DFE0E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24" creationId="{494C2892-8324-54DF-2AE1-B716C5EF2A0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25" creationId="{187B77C3-68A3-A46A-F30D-F3A2AC53DED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26" creationId="{767EEFF0-07B3-CF0A-D1BD-F9407BCCB3E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27" creationId="{400DC4AD-D277-BA31-9734-225DB4EDE75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28" creationId="{7BB43E3B-9440-6F1A-2A95-2B5A973AB6B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29" creationId="{FAFF24B9-3383-E351-F13D-7059523A6B4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0" creationId="{6EF87500-537A-A8CE-9A3B-93AF03695AF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1" creationId="{6F00A7F3-E5D8-2F74-BC63-94C49886101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2" creationId="{65CF021C-8A1D-94FD-27DE-A9C6A8AC603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3" creationId="{BA3EF79E-249B-6D5F-0595-B78174C4CAF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4" creationId="{F1A3F835-5DC6-EC54-FEB2-7FE8DA9F706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5" creationId="{C8D5AD59-337E-700B-F0A6-46C88A1800F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6" creationId="{89C00784-5AB1-6045-173A-D1D6532A9D6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7" creationId="{97CD0C82-FB62-935B-EC63-F3F64A146DE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8" creationId="{B8B9ED88-9FEC-B933-D242-8CB15816160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39" creationId="{04B407EF-FAA6-66B4-4139-0EDAA00C3C0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0" creationId="{59F88A22-159D-5259-73BA-63F394A83C0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1" creationId="{4D595BEB-CACF-D9E5-71CB-F6035C93C16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2" creationId="{3BEC2A97-7028-1EBA-B180-F5581555C15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3" creationId="{B7360434-3CA7-B63A-04BE-F38D9D32D66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4" creationId="{A10CF294-DF44-FC40-F113-9C02C90828B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5" creationId="{6840A673-861E-677E-B0A3-D1FC95B3B9B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6" creationId="{6F676BC4-36EF-A9B3-8946-BE8F8D8FB19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7" creationId="{F78CF572-0A69-372E-9BEF-33E0E1B222C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8" creationId="{D1ECC0FD-40BC-679B-7F5C-9260D15704E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49" creationId="{9A1B6BE0-2402-E65A-AB94-60DB532D426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0" creationId="{BDC5B2FE-38FB-49FA-158D-CE83D9673A2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1" creationId="{96D260AE-61C5-FCB3-3636-FB651B6944A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2" creationId="{624C99F6-81CB-E40A-68B2-97EADA2801D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3" creationId="{E51BEACD-E86D-3D9C-7645-6ED925778ED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4" creationId="{F3C975CC-330A-B1AF-65F2-6BC4536AD29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5" creationId="{6FB517C0-68BF-835C-6187-CA1807AFA3D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6" creationId="{75ABF5B8-0E4A-0C95-E0A8-8AC6F54423B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7" creationId="{1D68C5A2-37DE-379F-4484-1299B51F245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8" creationId="{B7DA6703-E6BB-02E0-BEF1-08037C2F26E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59" creationId="{3A3D72A0-402F-7E47-DC8D-AF1DF7EAC42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0" creationId="{0C3715FC-0847-260D-50A4-25B1DD70CCC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1" creationId="{242903EA-B318-97E7-4D27-EE10927C7D3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2" creationId="{9BCABB6B-9E2C-CEB9-82D3-D967F5FDAAD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3" creationId="{51D3FA56-B6CA-09B8-762C-E37FAE168BE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4" creationId="{12343450-F306-5E1B-0BF0-6916E315594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5" creationId="{A8ECC788-BBB6-583F-C466-9BF6BCA193B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6" creationId="{655E7A3F-E800-7FE2-6F21-E808183A998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7" creationId="{7AD02154-856E-4162-CC25-F88D1DAC5FD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8" creationId="{36F280A5-0258-ACEE-53CC-3DB11166781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69" creationId="{B6148098-CC91-52F7-96CE-11EACE96BB3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0" creationId="{A2003463-27D6-9BAF-6CB5-85717D7756E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1" creationId="{DBF32C90-9C57-A00C-4469-5F923F2CFAC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2" creationId="{4D5CC314-C8DF-B115-6908-FB289479844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3" creationId="{DF068D2F-41BA-989D-2B53-EA74F1AB08A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4" creationId="{FD2D41E5-8A45-C8F6-A44E-7CB64EDBC22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5" creationId="{092EA35B-2756-A290-A6A7-CF5D893E14D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6" creationId="{8F730E38-FFA8-DF44-EEF5-CB357E03869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7" creationId="{58DE1C70-E3C3-2AC1-701F-0B940DD4434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8" creationId="{82BE8D6E-06E3-D2ED-DC7B-8156C70968D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79" creationId="{1BCB5746-F0E9-52FE-6E80-628738A700D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0" creationId="{217015A4-720B-2AD3-9F74-C2FF47E9EBA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1" creationId="{D1839008-9882-2BDA-CE14-3A967F958F7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2" creationId="{88EB79C6-CA6F-8B05-96C0-9CC8EEE7D26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3" creationId="{93F57705-CD26-5ABC-39F0-7FB935EFB7D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4" creationId="{FB6413CD-0776-7A63-AA13-FCBDAAEA5BA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5" creationId="{70BADA59-ED6F-D1FD-3F8D-86E751AEE1C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6" creationId="{18B8AC31-CA5D-D8B1-7042-10E8A06D613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7" creationId="{5C9546E9-BD8F-A4A5-C042-295DB969F65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8" creationId="{D3A89915-66BA-E35B-FAED-431C6570115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89" creationId="{32BECD0C-EB73-A6E8-46C5-517E137A2295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0" creationId="{1BA97BAE-2531-9B53-5430-FE329F7E376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1" creationId="{2C455F7B-EB46-C3A4-7892-EB96A661492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2" creationId="{6BA16D95-05DE-3AD8-DE4D-90D8071C2E7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3" creationId="{9CE339D6-938B-74EB-8BD3-820D15B5049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4" creationId="{AB8672C5-AA7A-F963-E9EE-651B8424C34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5" creationId="{721D0165-A59D-8197-6C42-1BB837B3770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6" creationId="{C397954D-3F79-E250-5333-0DF822D9411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7" creationId="{8CA48E48-1D43-1450-EB06-E7436B487833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8" creationId="{0AC57DD6-E2C9-9E80-F143-FE72A851462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199" creationId="{02714999-2762-05D6-EF81-2B5EDB92AED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0" creationId="{2C046BDE-56D2-65B9-511B-20EA37956B1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1" creationId="{A39C0A18-AC50-94CB-62A2-AD89A686D81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2" creationId="{1A3AF416-7C92-FAED-DDC0-9F0CAD6CA6D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3" creationId="{221F644D-8617-89DA-CF6A-596B1AE252F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4" creationId="{47714850-9915-3B71-B3DD-37714EE49AF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5" creationId="{32992510-1782-A45A-94ED-47C107D9287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6" creationId="{45070C09-8952-9E1F-D15D-405E8756E89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7" creationId="{CE239E0A-8CF1-01E1-149A-D3206C9E98C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8" creationId="{49B1DE59-01F9-29C9-E9F7-BE58FDD1138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09" creationId="{805B631E-726C-0C6F-E771-0777ED67E12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0" creationId="{42ED8EFD-A1B9-E671-167D-9DA856B2D4D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1" creationId="{518A96A4-84E6-138B-82FA-C73112AD585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2" creationId="{897E9763-42FE-3192-208B-1634F4C1B37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3" creationId="{5EA31C47-FCD7-03B8-33E2-0665D448E066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4" creationId="{B818A46A-7AD2-0E29-D44F-A33DA1EFD0E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5" creationId="{3826F3F4-FE52-E5F5-4676-876B6935036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6" creationId="{35BFD367-D7B6-E2EB-E19F-43F472582E6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7" creationId="{D0FFA6CA-E5B4-2CD9-64F8-DA84F32CF53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8" creationId="{7DED2750-FF49-93E5-6AB9-331EAC5315A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19" creationId="{52D7F2BB-C2E5-C353-267A-1E64D8D7791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0" creationId="{5DFE30BD-2CBA-7BDB-A28B-172037C7E9FD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1" creationId="{FE159FBA-1E24-A82E-707B-04A39E63505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2" creationId="{46CA1FE5-CB40-A10C-DA6F-8D67575A927A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3" creationId="{727E5FA2-8083-3511-4DC1-518FE308C190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4" creationId="{9DAA35AC-BAA0-70FD-0F25-BA33C35DAE9C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5" creationId="{14FE85FB-D93E-AD92-6536-29C786A3A68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6" creationId="{C48A85A2-7637-0967-02AE-D99F6D9C9D2F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7" creationId="{C6F74BCC-3260-66AA-A315-EE5785BAAF8B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8" creationId="{39299832-32E1-0387-07D0-072777068EC7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5:52:42.780" v="3203"/>
          <ac:spMkLst>
            <pc:docMk/>
            <pc:sldMk cId="4159203376" sldId="456"/>
            <ac:spMk id="5229" creationId="{64A9EB5B-C22D-BCEC-CE98-AF4FDD0F894D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15:56:16.537" v="3218" actId="27636"/>
          <ac:spMkLst>
            <pc:docMk/>
            <pc:sldMk cId="4159203376" sldId="456"/>
            <ac:spMk id="5230" creationId="{FEC9B205-31D9-8FFF-05E1-76D6AB17BFD2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4159203376" sldId="456"/>
            <ac:spMk id="5231" creationId="{96AA4175-8693-68BA-B750-4A04F0CF5651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4159203376" sldId="456"/>
            <ac:spMk id="5232" creationId="{D48A3337-CC79-CF2C-0DD2-84E6FDEBEAEC}"/>
          </ac:spMkLst>
        </pc:spChg>
        <pc:grpChg chg="add mod">
          <ac:chgData name="아라사하드파하드(정보통신공학부)" userId="cdbce949-d08a-4359-bb66-8ee13814a937" providerId="ADAL" clId="{7AC41B6E-5CE4-5543-9749-F01881AB0965}" dt="2023-12-24T15:53:00.323" v="3205" actId="14100"/>
          <ac:grpSpMkLst>
            <pc:docMk/>
            <pc:sldMk cId="4159203376" sldId="456"/>
            <ac:grpSpMk id="2" creationId="{D5AD3FBE-17BB-99D2-BA6C-294CD8E29772}"/>
          </ac:grpSpMkLst>
        </pc:grpChg>
        <pc:grpChg chg="del">
          <ac:chgData name="아라사하드파하드(정보통신공학부)" userId="cdbce949-d08a-4359-bb66-8ee13814a937" providerId="ADAL" clId="{7AC41B6E-5CE4-5543-9749-F01881AB0965}" dt="2023-12-24T07:35:15.701" v="886" actId="478"/>
          <ac:grpSpMkLst>
            <pc:docMk/>
            <pc:sldMk cId="4159203376" sldId="456"/>
            <ac:grpSpMk id="19" creationId="{D8EA9497-E75B-BD66-4139-52355CA92C25}"/>
          </ac:grpSpMkLst>
        </pc:grpChg>
        <pc:picChg chg="add mod modCrop">
          <ac:chgData name="아라사하드파하드(정보통신공학부)" userId="cdbce949-d08a-4359-bb66-8ee13814a937" providerId="ADAL" clId="{7AC41B6E-5CE4-5543-9749-F01881AB0965}" dt="2023-12-24T07:36:22.715" v="897" actId="1076"/>
          <ac:picMkLst>
            <pc:docMk/>
            <pc:sldMk cId="4159203376" sldId="456"/>
            <ac:picMk id="3" creationId="{1768DA0A-20E8-6A39-7F62-E90C77DB4147}"/>
          </ac:picMkLst>
        </pc:picChg>
      </pc:sldChg>
      <pc:sldChg chg="addSp delSp modSp add mod ord modNotesTx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638066335" sldId="457"/>
        </pc:sldMkLst>
        <pc:spChg chg="add mod">
          <ac:chgData name="아라사하드파하드(정보통신공학부)" userId="cdbce949-d08a-4359-bb66-8ee13814a937" providerId="ADAL" clId="{7AC41B6E-5CE4-5543-9749-F01881AB0965}" dt="2023-12-24T07:46:59.419" v="1253" actId="20577"/>
          <ac:spMkLst>
            <pc:docMk/>
            <pc:sldMk cId="638066335" sldId="457"/>
            <ac:spMk id="3" creationId="{9798F800-257F-FBCD-6585-3D6BC9AB3A05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07:47:30.025" v="1257"/>
          <ac:spMkLst>
            <pc:docMk/>
            <pc:sldMk cId="638066335" sldId="457"/>
            <ac:spMk id="4" creationId="{0CE95FDD-88BD-4E1B-ADE6-6CD431F0A045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15:56:16.545" v="3219" actId="27636"/>
          <ac:spMkLst>
            <pc:docMk/>
            <pc:sldMk cId="638066335" sldId="457"/>
            <ac:spMk id="4" creationId="{5E98A8EA-B0CA-A3A8-E671-88787C6330FB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638066335" sldId="457"/>
            <ac:spMk id="5" creationId="{6862E8A3-8709-D891-2B9F-5C31460C61D7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638066335" sldId="457"/>
            <ac:spMk id="6" creationId="{BA8AA315-B097-A1D7-1E23-CF426F8822DD}"/>
          </ac:spMkLst>
        </pc:spChg>
        <pc:spChg chg="del">
          <ac:chgData name="아라사하드파하드(정보통신공학부)" userId="cdbce949-d08a-4359-bb66-8ee13814a937" providerId="ADAL" clId="{7AC41B6E-5CE4-5543-9749-F01881AB0965}" dt="2023-12-24T07:43:34.263" v="1155" actId="26606"/>
          <ac:spMkLst>
            <pc:docMk/>
            <pc:sldMk cId="638066335" sldId="457"/>
            <ac:spMk id="9" creationId="{6057686D-FF58-A4FA-BC7D-976651E4AA49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7:42:57.345" v="1151" actId="20577"/>
          <ac:spMkLst>
            <pc:docMk/>
            <pc:sldMk cId="638066335" sldId="457"/>
            <ac:spMk id="5122" creationId="{9177249C-DFA2-DCB6-560B-473D7B86568A}"/>
          </ac:spMkLst>
        </pc:spChg>
        <pc:grpChg chg="del">
          <ac:chgData name="아라사하드파하드(정보통신공학부)" userId="cdbce949-d08a-4359-bb66-8ee13814a937" providerId="ADAL" clId="{7AC41B6E-5CE4-5543-9749-F01881AB0965}" dt="2023-12-24T07:43:14.479" v="1152" actId="478"/>
          <ac:grpSpMkLst>
            <pc:docMk/>
            <pc:sldMk cId="638066335" sldId="457"/>
            <ac:grpSpMk id="19" creationId="{D8EA9497-E75B-BD66-4139-52355CA92C25}"/>
          </ac:grpSpMkLst>
        </pc:grpChg>
        <pc:graphicFrameChg chg="add del mod">
          <ac:chgData name="아라사하드파하드(정보통신공학부)" userId="cdbce949-d08a-4359-bb66-8ee13814a937" providerId="ADAL" clId="{7AC41B6E-5CE4-5543-9749-F01881AB0965}" dt="2023-12-24T07:45:46.203" v="1178" actId="478"/>
          <ac:graphicFrameMkLst>
            <pc:docMk/>
            <pc:sldMk cId="638066335" sldId="457"/>
            <ac:graphicFrameMk id="5124" creationId="{321F450C-9EFA-3A00-CCCD-8721F0AFC226}"/>
          </ac:graphicFrameMkLst>
        </pc:graphicFrameChg>
        <pc:picChg chg="add mod">
          <ac:chgData name="아라사하드파하드(정보통신공학부)" userId="cdbce949-d08a-4359-bb66-8ee13814a937" providerId="ADAL" clId="{7AC41B6E-5CE4-5543-9749-F01881AB0965}" dt="2023-12-24T07:50:37.410" v="1354" actId="1076"/>
          <ac:picMkLst>
            <pc:docMk/>
            <pc:sldMk cId="638066335" sldId="457"/>
            <ac:picMk id="2" creationId="{0C279AA4-540F-0F85-5149-14A24DB166D6}"/>
          </ac:picMkLst>
        </pc:picChg>
        <pc:picChg chg="del">
          <ac:chgData name="아라사하드파하드(정보통신공학부)" userId="cdbce949-d08a-4359-bb66-8ee13814a937" providerId="ADAL" clId="{7AC41B6E-5CE4-5543-9749-F01881AB0965}" dt="2023-12-24T07:43:15.922" v="1153" actId="478"/>
          <ac:picMkLst>
            <pc:docMk/>
            <pc:sldMk cId="638066335" sldId="457"/>
            <ac:picMk id="21" creationId="{98D73C65-AA7B-A27A-8034-99E02082E554}"/>
          </ac:picMkLst>
        </pc:picChg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326726078" sldId="458"/>
        </pc:sldMkLst>
        <pc:spChg chg="add mod">
          <ac:chgData name="아라사하드파하드(정보통신공학부)" userId="cdbce949-d08a-4359-bb66-8ee13814a937" providerId="ADAL" clId="{7AC41B6E-5CE4-5543-9749-F01881AB0965}" dt="2023-12-24T15:56:16.535" v="3217" actId="27636"/>
          <ac:spMkLst>
            <pc:docMk/>
            <pc:sldMk cId="326726078" sldId="458"/>
            <ac:spMk id="2" creationId="{674E7317-474F-C8D9-EAD6-E1992FD6025B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326726078" sldId="458"/>
            <ac:spMk id="3" creationId="{F3301B01-5AF4-5AB9-04A5-DE68AE662540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326726078" sldId="458"/>
            <ac:spMk id="4" creationId="{CBFC9FCF-04FD-D621-5B11-8884BB4552D3}"/>
          </ac:spMkLst>
        </pc:spChg>
        <pc:spChg chg="del">
          <ac:chgData name="아라사하드파하드(정보통신공학부)" userId="cdbce949-d08a-4359-bb66-8ee13814a937" providerId="ADAL" clId="{7AC41B6E-5CE4-5543-9749-F01881AB0965}" dt="2023-12-24T07:44:42.224" v="1163" actId="478"/>
          <ac:spMkLst>
            <pc:docMk/>
            <pc:sldMk cId="326726078" sldId="458"/>
            <ac:spMk id="9" creationId="{6057686D-FF58-A4FA-BC7D-976651E4AA49}"/>
          </ac:spMkLst>
        </pc:spChg>
        <pc:graphicFrameChg chg="mod modGraphic">
          <ac:chgData name="아라사하드파하드(정보통신공학부)" userId="cdbce949-d08a-4359-bb66-8ee13814a937" providerId="ADAL" clId="{7AC41B6E-5CE4-5543-9749-F01881AB0965}" dt="2023-12-24T07:45:27.469" v="1176" actId="20577"/>
          <ac:graphicFrameMkLst>
            <pc:docMk/>
            <pc:sldMk cId="326726078" sldId="458"/>
            <ac:graphicFrameMk id="22" creationId="{1C702982-4A8D-DBE2-ED43-073E0DBD65E2}"/>
          </ac:graphicFrameMkLst>
        </pc:graphicFrameChg>
      </pc:sldChg>
      <pc:sldChg chg="addSp delSp modSp add del mod ord">
        <pc:chgData name="아라사하드파하드(정보통신공학부)" userId="cdbce949-d08a-4359-bb66-8ee13814a937" providerId="ADAL" clId="{7AC41B6E-5CE4-5543-9749-F01881AB0965}" dt="2023-12-24T09:19:33.828" v="1852" actId="2696"/>
        <pc:sldMkLst>
          <pc:docMk/>
          <pc:sldMk cId="1714534075" sldId="459"/>
        </pc:sldMkLst>
        <pc:spChg chg="add del mod">
          <ac:chgData name="아라사하드파하드(정보통신공학부)" userId="cdbce949-d08a-4359-bb66-8ee13814a937" providerId="ADAL" clId="{7AC41B6E-5CE4-5543-9749-F01881AB0965}" dt="2023-12-24T09:08:08.281" v="1732" actId="478"/>
          <ac:spMkLst>
            <pc:docMk/>
            <pc:sldMk cId="1714534075" sldId="459"/>
            <ac:spMk id="2" creationId="{B107DD2F-B440-C875-FABC-A00C017E75A5}"/>
          </ac:spMkLst>
        </pc:spChg>
        <pc:spChg chg="del">
          <ac:chgData name="아라사하드파하드(정보통신공학부)" userId="cdbce949-d08a-4359-bb66-8ee13814a937" providerId="ADAL" clId="{7AC41B6E-5CE4-5543-9749-F01881AB0965}" dt="2023-12-24T09:08:05.534" v="1731" actId="478"/>
          <ac:spMkLst>
            <pc:docMk/>
            <pc:sldMk cId="1714534075" sldId="459"/>
            <ac:spMk id="28675" creationId="{4262740D-F951-6476-59CF-8ABA07246FDC}"/>
          </ac:spMkLst>
        </pc:spChg>
        <pc:picChg chg="add mod">
          <ac:chgData name="아라사하드파하드(정보통신공학부)" userId="cdbce949-d08a-4359-bb66-8ee13814a937" providerId="ADAL" clId="{7AC41B6E-5CE4-5543-9749-F01881AB0965}" dt="2023-12-24T09:08:16.162" v="1737" actId="1076"/>
          <ac:picMkLst>
            <pc:docMk/>
            <pc:sldMk cId="1714534075" sldId="459"/>
            <ac:picMk id="4" creationId="{B21D07CE-8DC7-B20C-B947-1FAA77996A3D}"/>
          </ac:picMkLst>
        </pc:picChg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989791350" sldId="460"/>
        </pc:sldMkLst>
        <pc:spChg chg="add mod">
          <ac:chgData name="아라사하드파하드(정보통신공학부)" userId="cdbce949-d08a-4359-bb66-8ee13814a937" providerId="ADAL" clId="{7AC41B6E-5CE4-5543-9749-F01881AB0965}" dt="2023-12-24T15:56:16.560" v="3225" actId="27636"/>
          <ac:spMkLst>
            <pc:docMk/>
            <pc:sldMk cId="989791350" sldId="460"/>
            <ac:spMk id="2" creationId="{8E87DA9D-1B1A-896A-A7EA-4D81615530ED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989791350" sldId="460"/>
            <ac:spMk id="4" creationId="{A4266BDB-5FAB-0885-C61F-A73A765692D3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989791350" sldId="460"/>
            <ac:spMk id="5" creationId="{6EC8E3E2-F432-AE77-AF50-2401C2B07318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9:14:12.399" v="1799" actId="5793"/>
          <ac:spMkLst>
            <pc:docMk/>
            <pc:sldMk cId="989791350" sldId="460"/>
            <ac:spMk id="28674" creationId="{121AAF9D-1F74-8387-E324-45C5DB7A2A3E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2:25:14.074" v="2859" actId="207"/>
          <ac:spMkLst>
            <pc:docMk/>
            <pc:sldMk cId="989791350" sldId="460"/>
            <ac:spMk id="28675" creationId="{4262740D-F951-6476-59CF-8ABA07246FDC}"/>
          </ac:spMkLst>
        </pc:spChg>
        <pc:picChg chg="add mod modCrop">
          <ac:chgData name="아라사하드파하드(정보통신공학부)" userId="cdbce949-d08a-4359-bb66-8ee13814a937" providerId="ADAL" clId="{7AC41B6E-5CE4-5543-9749-F01881AB0965}" dt="2023-12-24T09:13:36.746" v="1760" actId="1076"/>
          <ac:picMkLst>
            <pc:docMk/>
            <pc:sldMk cId="989791350" sldId="460"/>
            <ac:picMk id="3" creationId="{36018C1A-650D-338A-24F9-3EA1EF414188}"/>
          </ac:picMkLst>
        </pc:picChg>
      </pc:sldChg>
      <pc:sldChg chg="addSp delSp modSp add mod">
        <pc:chgData name="아라사하드파하드(정보통신공학부)" userId="cdbce949-d08a-4359-bb66-8ee13814a937" providerId="ADAL" clId="{7AC41B6E-5CE4-5543-9749-F01881AB0965}" dt="2023-12-24T15:57:51.859" v="3238"/>
        <pc:sldMkLst>
          <pc:docMk/>
          <pc:sldMk cId="4092713190" sldId="461"/>
        </pc:sldMkLst>
        <pc:spChg chg="add mod">
          <ac:chgData name="아라사하드파하드(정보통신공학부)" userId="cdbce949-d08a-4359-bb66-8ee13814a937" providerId="ADAL" clId="{7AC41B6E-5CE4-5543-9749-F01881AB0965}" dt="2023-12-24T15:56:16.562" v="3226" actId="27636"/>
          <ac:spMkLst>
            <pc:docMk/>
            <pc:sldMk cId="4092713190" sldId="461"/>
            <ac:spMk id="2" creationId="{10054EB3-18D1-68A9-D23C-27B418D1FDC5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51.859" v="3238"/>
          <ac:spMkLst>
            <pc:docMk/>
            <pc:sldMk cId="4092713190" sldId="461"/>
            <ac:spMk id="3" creationId="{B5832F57-79E6-1B57-D668-9D60BE7D48BC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5:57:30.127" v="3237"/>
          <ac:spMkLst>
            <pc:docMk/>
            <pc:sldMk cId="4092713190" sldId="461"/>
            <ac:spMk id="5" creationId="{9F58EF3A-3832-D4B0-7D56-7EA6BA24F85C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09:16:39.020" v="1827" actId="1076"/>
          <ac:spMkLst>
            <pc:docMk/>
            <pc:sldMk cId="4092713190" sldId="461"/>
            <ac:spMk id="6" creationId="{CFA644EC-0908-33FE-F4D2-DD26B511BFEE}"/>
          </ac:spMkLst>
        </pc:spChg>
        <pc:spChg chg="add mod">
          <ac:chgData name="아라사하드파하드(정보통신공학부)" userId="cdbce949-d08a-4359-bb66-8ee13814a937" providerId="ADAL" clId="{7AC41B6E-5CE4-5543-9749-F01881AB0965}" dt="2023-12-24T09:18:38.305" v="1843" actId="14100"/>
          <ac:spMkLst>
            <pc:docMk/>
            <pc:sldMk cId="4092713190" sldId="461"/>
            <ac:spMk id="7" creationId="{C3524447-E69E-A932-9040-16D23213AD54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2:25:42.906" v="2861" actId="207"/>
          <ac:spMkLst>
            <pc:docMk/>
            <pc:sldMk cId="4092713190" sldId="461"/>
            <ac:spMk id="28675" creationId="{4262740D-F951-6476-59CF-8ABA07246FDC}"/>
          </ac:spMkLst>
        </pc:spChg>
        <pc:picChg chg="del">
          <ac:chgData name="아라사하드파하드(정보통신공학부)" userId="cdbce949-d08a-4359-bb66-8ee13814a937" providerId="ADAL" clId="{7AC41B6E-5CE4-5543-9749-F01881AB0965}" dt="2023-12-24T09:15:19.459" v="1803" actId="478"/>
          <ac:picMkLst>
            <pc:docMk/>
            <pc:sldMk cId="4092713190" sldId="461"/>
            <ac:picMk id="3" creationId="{36018C1A-650D-338A-24F9-3EA1EF414188}"/>
          </ac:picMkLst>
        </pc:picChg>
        <pc:picChg chg="add mod modCrop">
          <ac:chgData name="아라사하드파하드(정보통신공학부)" userId="cdbce949-d08a-4359-bb66-8ee13814a937" providerId="ADAL" clId="{7AC41B6E-5CE4-5543-9749-F01881AB0965}" dt="2023-12-24T09:16:14.438" v="1819" actId="1076"/>
          <ac:picMkLst>
            <pc:docMk/>
            <pc:sldMk cId="4092713190" sldId="461"/>
            <ac:picMk id="4" creationId="{538089DE-E6BD-7C58-A658-C9C53675C90C}"/>
          </ac:picMkLst>
        </pc:picChg>
      </pc:sldChg>
      <pc:sldChg chg="addSp delSp modSp add mod ord modTransition setBg">
        <pc:chgData name="아라사하드파하드(정보통신공학부)" userId="cdbce949-d08a-4359-bb66-8ee13814a937" providerId="ADAL" clId="{7AC41B6E-5CE4-5543-9749-F01881AB0965}" dt="2023-12-25T17:00:51.344" v="3242"/>
        <pc:sldMkLst>
          <pc:docMk/>
          <pc:sldMk cId="1468459465" sldId="462"/>
        </pc:sldMkLst>
        <pc:spChg chg="add del mod">
          <ac:chgData name="아라사하드파하드(정보통신공학부)" userId="cdbce949-d08a-4359-bb66-8ee13814a937" providerId="ADAL" clId="{7AC41B6E-5CE4-5543-9749-F01881AB0965}" dt="2023-12-24T09:58:40.073" v="2423"/>
          <ac:spMkLst>
            <pc:docMk/>
            <pc:sldMk cId="1468459465" sldId="462"/>
            <ac:spMk id="2" creationId="{9964FA8F-A653-E20A-6FFB-A291A16F4832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09:59:52.653" v="2477" actId="404"/>
          <ac:spMkLst>
            <pc:docMk/>
            <pc:sldMk cId="1468459465" sldId="462"/>
            <ac:spMk id="3" creationId="{7BE7A683-0C37-228E-BA58-BCFF881243EF}"/>
          </ac:spMkLst>
        </pc:spChg>
        <pc:spChg chg="del">
          <ac:chgData name="아라사하드파하드(정보통신공학부)" userId="cdbce949-d08a-4359-bb66-8ee13814a937" providerId="ADAL" clId="{7AC41B6E-5CE4-5543-9749-F01881AB0965}" dt="2023-12-24T09:58:33.237" v="2420" actId="478"/>
          <ac:spMkLst>
            <pc:docMk/>
            <pc:sldMk cId="1468459465" sldId="462"/>
            <ac:spMk id="25602" creationId="{B56B7BE0-2B7E-8A13-D1DA-C59D4A8EDBEE}"/>
          </ac:spMkLst>
        </pc:spChg>
      </pc:sldChg>
      <pc:sldChg chg="add del">
        <pc:chgData name="아라사하드파하드(정보통신공학부)" userId="cdbce949-d08a-4359-bb66-8ee13814a937" providerId="ADAL" clId="{7AC41B6E-5CE4-5543-9749-F01881AB0965}" dt="2023-12-24T09:59:23.516" v="2432" actId="2696"/>
        <pc:sldMkLst>
          <pc:docMk/>
          <pc:sldMk cId="345681556" sldId="463"/>
        </pc:sldMkLst>
      </pc:sldChg>
      <pc:sldChg chg="add del ord">
        <pc:chgData name="아라사하드파하드(정보통신공학부)" userId="cdbce949-d08a-4359-bb66-8ee13814a937" providerId="ADAL" clId="{7AC41B6E-5CE4-5543-9749-F01881AB0965}" dt="2023-12-24T10:00:43.571" v="2484" actId="2696"/>
        <pc:sldMkLst>
          <pc:docMk/>
          <pc:sldMk cId="3569241625" sldId="463"/>
        </pc:sldMkLst>
      </pc:sldChg>
      <pc:sldChg chg="add del">
        <pc:chgData name="아라사하드파하드(정보통신공학부)" userId="cdbce949-d08a-4359-bb66-8ee13814a937" providerId="ADAL" clId="{7AC41B6E-5CE4-5543-9749-F01881AB0965}" dt="2023-12-24T10:00:43.268" v="2483" actId="2696"/>
        <pc:sldMkLst>
          <pc:docMk/>
          <pc:sldMk cId="1112306678" sldId="464"/>
        </pc:sldMkLst>
      </pc:sldChg>
      <pc:sldChg chg="addSp delSp modSp add mod modTransition setBg">
        <pc:chgData name="아라사하드파하드(정보통신공학부)" userId="cdbce949-d08a-4359-bb66-8ee13814a937" providerId="ADAL" clId="{7AC41B6E-5CE4-5543-9749-F01881AB0965}" dt="2023-12-25T17:01:07.874" v="3244"/>
        <pc:sldMkLst>
          <pc:docMk/>
          <pc:sldMk cId="3009576264" sldId="465"/>
        </pc:sldMkLst>
        <pc:spChg chg="add del mod">
          <ac:chgData name="아라사하드파하드(정보통신공학부)" userId="cdbce949-d08a-4359-bb66-8ee13814a937" providerId="ADAL" clId="{7AC41B6E-5CE4-5543-9749-F01881AB0965}" dt="2023-12-24T10:00:54.080" v="2496"/>
          <ac:spMkLst>
            <pc:docMk/>
            <pc:sldMk cId="3009576264" sldId="465"/>
            <ac:spMk id="2" creationId="{AEBB9136-3ECF-7012-E73C-68BAAEA61961}"/>
          </ac:spMkLst>
        </pc:spChg>
        <pc:spChg chg="mod">
          <ac:chgData name="아라사하드파하드(정보통신공학부)" userId="cdbce949-d08a-4359-bb66-8ee13814a937" providerId="ADAL" clId="{7AC41B6E-5CE4-5543-9749-F01881AB0965}" dt="2023-12-24T10:02:11.249" v="2533" actId="20577"/>
          <ac:spMkLst>
            <pc:docMk/>
            <pc:sldMk cId="3009576264" sldId="465"/>
            <ac:spMk id="3" creationId="{7BE7A683-0C37-228E-BA58-BCFF881243EF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0:00:52.048" v="2490"/>
          <ac:spMkLst>
            <pc:docMk/>
            <pc:sldMk cId="3009576264" sldId="465"/>
            <ac:spMk id="4" creationId="{B167BC1B-2382-5BA5-DC0C-D05029C6AB83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0:00:53.036" v="2492"/>
          <ac:spMkLst>
            <pc:docMk/>
            <pc:sldMk cId="3009576264" sldId="465"/>
            <ac:spMk id="5" creationId="{2A210C3E-CADE-EB21-BDA8-5A623698B845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0:00:53.863" v="2494"/>
          <ac:spMkLst>
            <pc:docMk/>
            <pc:sldMk cId="3009576264" sldId="465"/>
            <ac:spMk id="6" creationId="{CF9802E9-95E2-8DD9-2BEE-464608AC2ACA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0:00:59.039" v="2500"/>
          <ac:spMkLst>
            <pc:docMk/>
            <pc:sldMk cId="3009576264" sldId="465"/>
            <ac:spMk id="7" creationId="{D664BCFA-8356-30CF-8482-9769FA24F8B5}"/>
          </ac:spMkLst>
        </pc:spChg>
        <pc:spChg chg="add del mod">
          <ac:chgData name="아라사하드파하드(정보통신공학부)" userId="cdbce949-d08a-4359-bb66-8ee13814a937" providerId="ADAL" clId="{7AC41B6E-5CE4-5543-9749-F01881AB0965}" dt="2023-12-24T10:01:00.388" v="2502"/>
          <ac:spMkLst>
            <pc:docMk/>
            <pc:sldMk cId="3009576264" sldId="465"/>
            <ac:spMk id="8" creationId="{BE7BE57C-E551-3B7D-7795-849CA97811DE}"/>
          </ac:spMkLst>
        </pc:spChg>
      </pc:sldChg>
      <pc:sldChg chg="modSp add mod modTransition setBg">
        <pc:chgData name="아라사하드파하드(정보통신공학부)" userId="cdbce949-d08a-4359-bb66-8ee13814a937" providerId="ADAL" clId="{7AC41B6E-5CE4-5543-9749-F01881AB0965}" dt="2023-12-25T17:01:18.057" v="3245"/>
        <pc:sldMkLst>
          <pc:docMk/>
          <pc:sldMk cId="543353551" sldId="466"/>
        </pc:sldMkLst>
        <pc:spChg chg="mod">
          <ac:chgData name="아라사하드파하드(정보통신공학부)" userId="cdbce949-d08a-4359-bb66-8ee13814a937" providerId="ADAL" clId="{7AC41B6E-5CE4-5543-9749-F01881AB0965}" dt="2023-12-24T10:02:18.436" v="2545" actId="20577"/>
          <ac:spMkLst>
            <pc:docMk/>
            <pc:sldMk cId="543353551" sldId="466"/>
            <ac:spMk id="3" creationId="{7BE7A683-0C37-228E-BA58-BCFF881243E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7A9AD3-2A0C-4183-8799-8B8956432099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08A5ABD-5656-4233-A267-6288CF547435}">
      <dgm:prSet custT="1"/>
      <dgm:spPr/>
      <dgm:t>
        <a:bodyPr/>
        <a:lstStyle/>
        <a:p>
          <a:r>
            <a:rPr lang="en-US" sz="2000" dirty="0"/>
            <a:t>Rules</a:t>
          </a:r>
        </a:p>
      </dgm:t>
    </dgm:pt>
    <dgm:pt modelId="{37D05F39-1740-4E02-98AE-D82ED4D468C7}" type="parTrans" cxnId="{84274AFB-E9FE-49B1-851D-A02B49D5E08F}">
      <dgm:prSet/>
      <dgm:spPr/>
      <dgm:t>
        <a:bodyPr/>
        <a:lstStyle/>
        <a:p>
          <a:endParaRPr lang="en-US" sz="2000"/>
        </a:p>
      </dgm:t>
    </dgm:pt>
    <dgm:pt modelId="{4C7FC411-61BB-4783-89A6-7A2354A3E739}" type="sibTrans" cxnId="{84274AFB-E9FE-49B1-851D-A02B49D5E08F}">
      <dgm:prSet/>
      <dgm:spPr/>
      <dgm:t>
        <a:bodyPr/>
        <a:lstStyle/>
        <a:p>
          <a:endParaRPr lang="en-US" sz="2000"/>
        </a:p>
      </dgm:t>
    </dgm:pt>
    <dgm:pt modelId="{8020EB05-0A2E-4C55-A723-57D65217D4AE}">
      <dgm:prSet custT="1"/>
      <dgm:spPr/>
      <dgm:t>
        <a:bodyPr/>
        <a:lstStyle/>
        <a:p>
          <a:r>
            <a:rPr lang="en-US" sz="2000"/>
            <a:t>Set of rules: Src. Add, Dest. Add, port number, protocols.</a:t>
          </a:r>
        </a:p>
      </dgm:t>
    </dgm:pt>
    <dgm:pt modelId="{B8111A1F-D035-42E5-8F91-2C28E0C7B77F}" type="parTrans" cxnId="{BDDB9596-540E-4FF9-889A-16CE3B431BB1}">
      <dgm:prSet/>
      <dgm:spPr/>
      <dgm:t>
        <a:bodyPr/>
        <a:lstStyle/>
        <a:p>
          <a:endParaRPr lang="en-US" sz="2000"/>
        </a:p>
      </dgm:t>
    </dgm:pt>
    <dgm:pt modelId="{CB90ACAE-18E6-4946-BA67-1F54DD2E79EE}" type="sibTrans" cxnId="{BDDB9596-540E-4FF9-889A-16CE3B431BB1}">
      <dgm:prSet/>
      <dgm:spPr/>
      <dgm:t>
        <a:bodyPr/>
        <a:lstStyle/>
        <a:p>
          <a:endParaRPr lang="en-US" sz="2000"/>
        </a:p>
      </dgm:t>
    </dgm:pt>
    <dgm:pt modelId="{990285ED-385A-48C8-A7D8-119868C9D058}">
      <dgm:prSet custT="1"/>
      <dgm:spPr/>
      <dgm:t>
        <a:bodyPr/>
        <a:lstStyle/>
        <a:p>
          <a:r>
            <a:rPr lang="en-US" sz="2000"/>
            <a:t>Forward or discard</a:t>
          </a:r>
        </a:p>
      </dgm:t>
    </dgm:pt>
    <dgm:pt modelId="{939DD36D-B3F6-4612-950D-DD2DBEAE2BA7}" type="parTrans" cxnId="{669D0B26-C0A3-45A1-ADD7-08F4094E3B50}">
      <dgm:prSet/>
      <dgm:spPr/>
      <dgm:t>
        <a:bodyPr/>
        <a:lstStyle/>
        <a:p>
          <a:endParaRPr lang="en-US" sz="2000"/>
        </a:p>
      </dgm:t>
    </dgm:pt>
    <dgm:pt modelId="{004B2FBB-07AE-4248-A1F6-02F01428319B}" type="sibTrans" cxnId="{669D0B26-C0A3-45A1-ADD7-08F4094E3B50}">
      <dgm:prSet/>
      <dgm:spPr/>
      <dgm:t>
        <a:bodyPr/>
        <a:lstStyle/>
        <a:p>
          <a:endParaRPr lang="en-US" sz="2000"/>
        </a:p>
      </dgm:t>
    </dgm:pt>
    <dgm:pt modelId="{74B4BE67-A7B0-433E-AD7D-6E6CB3393AD7}">
      <dgm:prSet custT="1"/>
      <dgm:spPr/>
      <dgm:t>
        <a:bodyPr/>
        <a:lstStyle/>
        <a:p>
          <a:r>
            <a:rPr lang="en-US" sz="2000"/>
            <a:t>If any rule matched, forward or discard the data packet.</a:t>
          </a:r>
        </a:p>
      </dgm:t>
    </dgm:pt>
    <dgm:pt modelId="{B5904CBB-3FB1-45A1-AC48-86A17EBE5088}" type="parTrans" cxnId="{FAADB943-8E4C-4278-B721-4A80100A3EA4}">
      <dgm:prSet/>
      <dgm:spPr/>
      <dgm:t>
        <a:bodyPr/>
        <a:lstStyle/>
        <a:p>
          <a:endParaRPr lang="en-US" sz="2000"/>
        </a:p>
      </dgm:t>
    </dgm:pt>
    <dgm:pt modelId="{E826EA5B-E136-4C7A-BE3B-7F39A38E4C73}" type="sibTrans" cxnId="{FAADB943-8E4C-4278-B721-4A80100A3EA4}">
      <dgm:prSet/>
      <dgm:spPr/>
      <dgm:t>
        <a:bodyPr/>
        <a:lstStyle/>
        <a:p>
          <a:endParaRPr lang="en-US" sz="2000"/>
        </a:p>
      </dgm:t>
    </dgm:pt>
    <dgm:pt modelId="{3172BDF4-74A1-47F0-AA3F-D78981F81C81}">
      <dgm:prSet custT="1"/>
      <dgm:spPr/>
      <dgm:t>
        <a:bodyPr/>
        <a:lstStyle/>
        <a:p>
          <a:r>
            <a:rPr lang="en-US" sz="2000" dirty="0"/>
            <a:t>Default</a:t>
          </a:r>
        </a:p>
      </dgm:t>
    </dgm:pt>
    <dgm:pt modelId="{EFE004C7-51C8-4179-A728-6784A0683514}" type="parTrans" cxnId="{3BC914E1-ABD5-4853-A900-E329C0F13125}">
      <dgm:prSet/>
      <dgm:spPr/>
      <dgm:t>
        <a:bodyPr/>
        <a:lstStyle/>
        <a:p>
          <a:endParaRPr lang="en-US" sz="2000"/>
        </a:p>
      </dgm:t>
    </dgm:pt>
    <dgm:pt modelId="{3C501416-AB6C-4ABE-8D32-B2E87DDD9DC1}" type="sibTrans" cxnId="{3BC914E1-ABD5-4853-A900-E329C0F13125}">
      <dgm:prSet/>
      <dgm:spPr/>
      <dgm:t>
        <a:bodyPr/>
        <a:lstStyle/>
        <a:p>
          <a:endParaRPr lang="en-US" sz="2000"/>
        </a:p>
      </dgm:t>
    </dgm:pt>
    <dgm:pt modelId="{FC9DE6A8-8FC1-4795-9775-31E36D31C0C3}">
      <dgm:prSet custT="1"/>
      <dgm:spPr/>
      <dgm:t>
        <a:bodyPr/>
        <a:lstStyle/>
        <a:p>
          <a:r>
            <a:rPr lang="en-US" sz="2000" dirty="0"/>
            <a:t>If packet is not matched with any of the rules, by default, it discards the packet.</a:t>
          </a:r>
        </a:p>
      </dgm:t>
    </dgm:pt>
    <dgm:pt modelId="{FB38901E-FCC2-4E1F-B36F-EF22E878E9B9}" type="parTrans" cxnId="{1724F210-FC90-41C3-A776-0CAD9ACFD682}">
      <dgm:prSet/>
      <dgm:spPr/>
      <dgm:t>
        <a:bodyPr/>
        <a:lstStyle/>
        <a:p>
          <a:endParaRPr lang="en-US" sz="2000"/>
        </a:p>
      </dgm:t>
    </dgm:pt>
    <dgm:pt modelId="{D8E833BA-38B2-4682-AAC4-B71B9FFD2F6C}" type="sibTrans" cxnId="{1724F210-FC90-41C3-A776-0CAD9ACFD682}">
      <dgm:prSet/>
      <dgm:spPr/>
      <dgm:t>
        <a:bodyPr/>
        <a:lstStyle/>
        <a:p>
          <a:endParaRPr lang="en-US" sz="2000"/>
        </a:p>
      </dgm:t>
    </dgm:pt>
    <dgm:pt modelId="{2EEFD70D-455C-A842-8376-CFC47F393834}" type="pres">
      <dgm:prSet presAssocID="{5B7A9AD3-2A0C-4183-8799-8B895643209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C00BDB7-7F20-9C44-9944-2F3D56838CDD}" type="pres">
      <dgm:prSet presAssocID="{908A5ABD-5656-4233-A267-6288CF547435}" presName="composite" presStyleCnt="0"/>
      <dgm:spPr/>
    </dgm:pt>
    <dgm:pt modelId="{0EC54C06-A10F-FC40-80BB-A4040AAB0C18}" type="pres">
      <dgm:prSet presAssocID="{908A5ABD-5656-4233-A267-6288CF547435}" presName="parTx" presStyleLbl="alignNode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5BE5782-F102-A94D-8ACB-1A163A6E71CD}" type="pres">
      <dgm:prSet presAssocID="{908A5ABD-5656-4233-A267-6288CF547435}" presName="desTx" presStyleLbl="alignAccFollowNode1" presStyleIdx="0" presStyleCnt="3">
        <dgm:presLayoutVars/>
      </dgm:prSet>
      <dgm:spPr/>
      <dgm:t>
        <a:bodyPr/>
        <a:lstStyle/>
        <a:p>
          <a:endParaRPr lang="en-US"/>
        </a:p>
      </dgm:t>
    </dgm:pt>
    <dgm:pt modelId="{E7E60A71-BA99-1647-90B7-B2D01F82667A}" type="pres">
      <dgm:prSet presAssocID="{4C7FC411-61BB-4783-89A6-7A2354A3E739}" presName="space" presStyleCnt="0"/>
      <dgm:spPr/>
    </dgm:pt>
    <dgm:pt modelId="{7A72D7D6-1CF2-FF4C-AB28-611C6556DB92}" type="pres">
      <dgm:prSet presAssocID="{990285ED-385A-48C8-A7D8-119868C9D058}" presName="composite" presStyleCnt="0"/>
      <dgm:spPr/>
    </dgm:pt>
    <dgm:pt modelId="{765E910A-D033-A24E-8A5B-719225772DE1}" type="pres">
      <dgm:prSet presAssocID="{990285ED-385A-48C8-A7D8-119868C9D058}" presName="parTx" presStyleLbl="alignNode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2732932-45E3-AB44-A377-676F72B61358}" type="pres">
      <dgm:prSet presAssocID="{990285ED-385A-48C8-A7D8-119868C9D058}" presName="desTx" presStyleLbl="alignAccFollowNode1" presStyleIdx="1" presStyleCnt="3">
        <dgm:presLayoutVars/>
      </dgm:prSet>
      <dgm:spPr/>
      <dgm:t>
        <a:bodyPr/>
        <a:lstStyle/>
        <a:p>
          <a:endParaRPr lang="en-US"/>
        </a:p>
      </dgm:t>
    </dgm:pt>
    <dgm:pt modelId="{70A6DB0C-207D-6243-95E6-DA9281DB7B4F}" type="pres">
      <dgm:prSet presAssocID="{004B2FBB-07AE-4248-A1F6-02F01428319B}" presName="space" presStyleCnt="0"/>
      <dgm:spPr/>
    </dgm:pt>
    <dgm:pt modelId="{9CF66B6C-E255-0245-B45E-74CD01A76436}" type="pres">
      <dgm:prSet presAssocID="{3172BDF4-74A1-47F0-AA3F-D78981F81C81}" presName="composite" presStyleCnt="0"/>
      <dgm:spPr/>
    </dgm:pt>
    <dgm:pt modelId="{6BD8CF73-B61C-4747-9D2D-BD53769C4E0C}" type="pres">
      <dgm:prSet presAssocID="{3172BDF4-74A1-47F0-AA3F-D78981F81C81}" presName="parTx" presStyleLbl="alignNode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A34FC64-5C45-7748-B5B6-A9782EB89F7F}" type="pres">
      <dgm:prSet presAssocID="{3172BDF4-74A1-47F0-AA3F-D78981F81C81}" presName="desTx" presStyleLbl="alignAccFollowNode1" presStyleIdx="2" presStyleCnt="3">
        <dgm:presLayoutVars/>
      </dgm:prSet>
      <dgm:spPr/>
      <dgm:t>
        <a:bodyPr/>
        <a:lstStyle/>
        <a:p>
          <a:endParaRPr lang="en-US"/>
        </a:p>
      </dgm:t>
    </dgm:pt>
  </dgm:ptLst>
  <dgm:cxnLst>
    <dgm:cxn modelId="{669D0B26-C0A3-45A1-ADD7-08F4094E3B50}" srcId="{5B7A9AD3-2A0C-4183-8799-8B8956432099}" destId="{990285ED-385A-48C8-A7D8-119868C9D058}" srcOrd="1" destOrd="0" parTransId="{939DD36D-B3F6-4612-950D-DD2DBEAE2BA7}" sibTransId="{004B2FBB-07AE-4248-A1F6-02F01428319B}"/>
    <dgm:cxn modelId="{3BC914E1-ABD5-4853-A900-E329C0F13125}" srcId="{5B7A9AD3-2A0C-4183-8799-8B8956432099}" destId="{3172BDF4-74A1-47F0-AA3F-D78981F81C81}" srcOrd="2" destOrd="0" parTransId="{EFE004C7-51C8-4179-A728-6784A0683514}" sibTransId="{3C501416-AB6C-4ABE-8D32-B2E87DDD9DC1}"/>
    <dgm:cxn modelId="{C4120837-BAC9-9148-B8CC-DE06098B885D}" type="presOf" srcId="{3172BDF4-74A1-47F0-AA3F-D78981F81C81}" destId="{6BD8CF73-B61C-4747-9D2D-BD53769C4E0C}" srcOrd="0" destOrd="0" presId="urn:microsoft.com/office/officeart/2016/7/layout/HorizontalActionList"/>
    <dgm:cxn modelId="{1724F210-FC90-41C3-A776-0CAD9ACFD682}" srcId="{3172BDF4-74A1-47F0-AA3F-D78981F81C81}" destId="{FC9DE6A8-8FC1-4795-9775-31E36D31C0C3}" srcOrd="0" destOrd="0" parTransId="{FB38901E-FCC2-4E1F-B36F-EF22E878E9B9}" sibTransId="{D8E833BA-38B2-4682-AAC4-B71B9FFD2F6C}"/>
    <dgm:cxn modelId="{EAE8428D-4063-BB40-BB31-AF77FBEEB490}" type="presOf" srcId="{8020EB05-0A2E-4C55-A723-57D65217D4AE}" destId="{05BE5782-F102-A94D-8ACB-1A163A6E71CD}" srcOrd="0" destOrd="0" presId="urn:microsoft.com/office/officeart/2016/7/layout/HorizontalActionList"/>
    <dgm:cxn modelId="{7EE646F7-72D4-F346-B767-CA809527B2C9}" type="presOf" srcId="{908A5ABD-5656-4233-A267-6288CF547435}" destId="{0EC54C06-A10F-FC40-80BB-A4040AAB0C18}" srcOrd="0" destOrd="0" presId="urn:microsoft.com/office/officeart/2016/7/layout/HorizontalActionList"/>
    <dgm:cxn modelId="{84274AFB-E9FE-49B1-851D-A02B49D5E08F}" srcId="{5B7A9AD3-2A0C-4183-8799-8B8956432099}" destId="{908A5ABD-5656-4233-A267-6288CF547435}" srcOrd="0" destOrd="0" parTransId="{37D05F39-1740-4E02-98AE-D82ED4D468C7}" sibTransId="{4C7FC411-61BB-4783-89A6-7A2354A3E739}"/>
    <dgm:cxn modelId="{FAADB943-8E4C-4278-B721-4A80100A3EA4}" srcId="{990285ED-385A-48C8-A7D8-119868C9D058}" destId="{74B4BE67-A7B0-433E-AD7D-6E6CB3393AD7}" srcOrd="0" destOrd="0" parTransId="{B5904CBB-3FB1-45A1-AC48-86A17EBE5088}" sibTransId="{E826EA5B-E136-4C7A-BE3B-7F39A38E4C73}"/>
    <dgm:cxn modelId="{C495B417-D1B5-B749-93CF-025502AA643F}" type="presOf" srcId="{990285ED-385A-48C8-A7D8-119868C9D058}" destId="{765E910A-D033-A24E-8A5B-719225772DE1}" srcOrd="0" destOrd="0" presId="urn:microsoft.com/office/officeart/2016/7/layout/HorizontalActionList"/>
    <dgm:cxn modelId="{E333A21B-1292-904F-B249-8AC2334C0F8D}" type="presOf" srcId="{FC9DE6A8-8FC1-4795-9775-31E36D31C0C3}" destId="{2A34FC64-5C45-7748-B5B6-A9782EB89F7F}" srcOrd="0" destOrd="0" presId="urn:microsoft.com/office/officeart/2016/7/layout/HorizontalActionList"/>
    <dgm:cxn modelId="{4B70886E-16E6-5243-A0B0-2E0BE84B6428}" type="presOf" srcId="{5B7A9AD3-2A0C-4183-8799-8B8956432099}" destId="{2EEFD70D-455C-A842-8376-CFC47F393834}" srcOrd="0" destOrd="0" presId="urn:microsoft.com/office/officeart/2016/7/layout/HorizontalActionList"/>
    <dgm:cxn modelId="{BDDB9596-540E-4FF9-889A-16CE3B431BB1}" srcId="{908A5ABD-5656-4233-A267-6288CF547435}" destId="{8020EB05-0A2E-4C55-A723-57D65217D4AE}" srcOrd="0" destOrd="0" parTransId="{B8111A1F-D035-42E5-8F91-2C28E0C7B77F}" sibTransId="{CB90ACAE-18E6-4946-BA67-1F54DD2E79EE}"/>
    <dgm:cxn modelId="{157269B1-61E4-B947-8269-5D5AEB9A690D}" type="presOf" srcId="{74B4BE67-A7B0-433E-AD7D-6E6CB3393AD7}" destId="{42732932-45E3-AB44-A377-676F72B61358}" srcOrd="0" destOrd="0" presId="urn:microsoft.com/office/officeart/2016/7/layout/HorizontalActionList"/>
    <dgm:cxn modelId="{4F11DA90-1D0C-EB41-973D-329C610A1033}" type="presParOf" srcId="{2EEFD70D-455C-A842-8376-CFC47F393834}" destId="{DC00BDB7-7F20-9C44-9944-2F3D56838CDD}" srcOrd="0" destOrd="0" presId="urn:microsoft.com/office/officeart/2016/7/layout/HorizontalActionList"/>
    <dgm:cxn modelId="{C6095751-31E6-3649-AD92-8F3FC5DC5DCE}" type="presParOf" srcId="{DC00BDB7-7F20-9C44-9944-2F3D56838CDD}" destId="{0EC54C06-A10F-FC40-80BB-A4040AAB0C18}" srcOrd="0" destOrd="0" presId="urn:microsoft.com/office/officeart/2016/7/layout/HorizontalActionList"/>
    <dgm:cxn modelId="{81AADE43-05B7-3A4E-BB12-B4318C5932D0}" type="presParOf" srcId="{DC00BDB7-7F20-9C44-9944-2F3D56838CDD}" destId="{05BE5782-F102-A94D-8ACB-1A163A6E71CD}" srcOrd="1" destOrd="0" presId="urn:microsoft.com/office/officeart/2016/7/layout/HorizontalActionList"/>
    <dgm:cxn modelId="{6267D8F4-349D-0040-8766-ECDAA3D4B1BB}" type="presParOf" srcId="{2EEFD70D-455C-A842-8376-CFC47F393834}" destId="{E7E60A71-BA99-1647-90B7-B2D01F82667A}" srcOrd="1" destOrd="0" presId="urn:microsoft.com/office/officeart/2016/7/layout/HorizontalActionList"/>
    <dgm:cxn modelId="{B7BFE301-E187-814A-820C-A42E40BFA715}" type="presParOf" srcId="{2EEFD70D-455C-A842-8376-CFC47F393834}" destId="{7A72D7D6-1CF2-FF4C-AB28-611C6556DB92}" srcOrd="2" destOrd="0" presId="urn:microsoft.com/office/officeart/2016/7/layout/HorizontalActionList"/>
    <dgm:cxn modelId="{20AAF94E-7E9D-4143-93D4-09D24542B282}" type="presParOf" srcId="{7A72D7D6-1CF2-FF4C-AB28-611C6556DB92}" destId="{765E910A-D033-A24E-8A5B-719225772DE1}" srcOrd="0" destOrd="0" presId="urn:microsoft.com/office/officeart/2016/7/layout/HorizontalActionList"/>
    <dgm:cxn modelId="{98E399E5-8A15-5643-89B2-A5504DD7DDFB}" type="presParOf" srcId="{7A72D7D6-1CF2-FF4C-AB28-611C6556DB92}" destId="{42732932-45E3-AB44-A377-676F72B61358}" srcOrd="1" destOrd="0" presId="urn:microsoft.com/office/officeart/2016/7/layout/HorizontalActionList"/>
    <dgm:cxn modelId="{D90F8AF1-E5DC-AE46-BD8F-BF4DBB254F8D}" type="presParOf" srcId="{2EEFD70D-455C-A842-8376-CFC47F393834}" destId="{70A6DB0C-207D-6243-95E6-DA9281DB7B4F}" srcOrd="3" destOrd="0" presId="urn:microsoft.com/office/officeart/2016/7/layout/HorizontalActionList"/>
    <dgm:cxn modelId="{71B6E6FD-6085-B04B-A232-AF7FF03B0F31}" type="presParOf" srcId="{2EEFD70D-455C-A842-8376-CFC47F393834}" destId="{9CF66B6C-E255-0245-B45E-74CD01A76436}" srcOrd="4" destOrd="0" presId="urn:microsoft.com/office/officeart/2016/7/layout/HorizontalActionList"/>
    <dgm:cxn modelId="{CBB83C05-C0F2-824E-8BB1-922D79D853E4}" type="presParOf" srcId="{9CF66B6C-E255-0245-B45E-74CD01A76436}" destId="{6BD8CF73-B61C-4747-9D2D-BD53769C4E0C}" srcOrd="0" destOrd="0" presId="urn:microsoft.com/office/officeart/2016/7/layout/HorizontalActionList"/>
    <dgm:cxn modelId="{B62E6318-5965-3A41-93B3-AC51084EB305}" type="presParOf" srcId="{9CF66B6C-E255-0245-B45E-74CD01A76436}" destId="{2A34FC64-5C45-7748-B5B6-A9782EB89F7F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C54C06-A10F-FC40-80BB-A4040AAB0C18}">
      <dsp:nvSpPr>
        <dsp:cNvPr id="0" name=""/>
        <dsp:cNvSpPr/>
      </dsp:nvSpPr>
      <dsp:spPr>
        <a:xfrm>
          <a:off x="7450" y="8007"/>
          <a:ext cx="2640903" cy="792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90" tIns="208690" rIns="208690" bIns="20869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Rules</a:t>
          </a:r>
        </a:p>
      </dsp:txBody>
      <dsp:txXfrm>
        <a:off x="7450" y="8007"/>
        <a:ext cx="2640903" cy="792271"/>
      </dsp:txXfrm>
    </dsp:sp>
    <dsp:sp modelId="{05BE5782-F102-A94D-8ACB-1A163A6E71CD}">
      <dsp:nvSpPr>
        <dsp:cNvPr id="0" name=""/>
        <dsp:cNvSpPr/>
      </dsp:nvSpPr>
      <dsp:spPr>
        <a:xfrm>
          <a:off x="7450" y="800278"/>
          <a:ext cx="2640903" cy="1768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863" tIns="260863" rIns="260863" bIns="260863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Set of rules: Src. Add, Dest. Add, port number, protocols.</a:t>
          </a:r>
        </a:p>
      </dsp:txBody>
      <dsp:txXfrm>
        <a:off x="7450" y="800278"/>
        <a:ext cx="2640903" cy="1768863"/>
      </dsp:txXfrm>
    </dsp:sp>
    <dsp:sp modelId="{765E910A-D033-A24E-8A5B-719225772DE1}">
      <dsp:nvSpPr>
        <dsp:cNvPr id="0" name=""/>
        <dsp:cNvSpPr/>
      </dsp:nvSpPr>
      <dsp:spPr>
        <a:xfrm>
          <a:off x="2756248" y="8007"/>
          <a:ext cx="2640903" cy="792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90" tIns="208690" rIns="208690" bIns="20869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Forward or discard</a:t>
          </a:r>
        </a:p>
      </dsp:txBody>
      <dsp:txXfrm>
        <a:off x="2756248" y="8007"/>
        <a:ext cx="2640903" cy="792271"/>
      </dsp:txXfrm>
    </dsp:sp>
    <dsp:sp modelId="{42732932-45E3-AB44-A377-676F72B61358}">
      <dsp:nvSpPr>
        <dsp:cNvPr id="0" name=""/>
        <dsp:cNvSpPr/>
      </dsp:nvSpPr>
      <dsp:spPr>
        <a:xfrm>
          <a:off x="2756248" y="800278"/>
          <a:ext cx="2640903" cy="1768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863" tIns="260863" rIns="260863" bIns="260863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/>
            <a:t>If any rule matched, forward or discard the data packet.</a:t>
          </a:r>
        </a:p>
      </dsp:txBody>
      <dsp:txXfrm>
        <a:off x="2756248" y="800278"/>
        <a:ext cx="2640903" cy="1768863"/>
      </dsp:txXfrm>
    </dsp:sp>
    <dsp:sp modelId="{6BD8CF73-B61C-4747-9D2D-BD53769C4E0C}">
      <dsp:nvSpPr>
        <dsp:cNvPr id="0" name=""/>
        <dsp:cNvSpPr/>
      </dsp:nvSpPr>
      <dsp:spPr>
        <a:xfrm>
          <a:off x="5505046" y="8007"/>
          <a:ext cx="2640903" cy="7922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90" tIns="208690" rIns="208690" bIns="20869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Default</a:t>
          </a:r>
        </a:p>
      </dsp:txBody>
      <dsp:txXfrm>
        <a:off x="5505046" y="8007"/>
        <a:ext cx="2640903" cy="792271"/>
      </dsp:txXfrm>
    </dsp:sp>
    <dsp:sp modelId="{2A34FC64-5C45-7748-B5B6-A9782EB89F7F}">
      <dsp:nvSpPr>
        <dsp:cNvPr id="0" name=""/>
        <dsp:cNvSpPr/>
      </dsp:nvSpPr>
      <dsp:spPr>
        <a:xfrm>
          <a:off x="5505046" y="800278"/>
          <a:ext cx="2640903" cy="1768863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0863" tIns="260863" rIns="260863" bIns="260863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If packet is not matched with any of the rules, by default, it discards the packet.</a:t>
          </a:r>
        </a:p>
      </dsp:txBody>
      <dsp:txXfrm>
        <a:off x="5505046" y="800278"/>
        <a:ext cx="2640903" cy="17688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CE7226E-6C7B-44EE-B2A3-3D69A4C637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Advanced Network Security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C322BF-8E6A-4328-B010-31A85C25AD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3ABDD4AE-35BC-D642-83B5-D85B8CCF7BA7}" type="datetime1">
              <a:rPr lang="en-US"/>
              <a:pPr>
                <a:defRPr/>
              </a:pPr>
              <a:t>12/26/2023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33956F-83C9-4532-8993-A1E67D48EA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r>
              <a:rPr lang="en-US"/>
              <a:t>hosun Unviersity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02E8A-A053-4B7D-A591-5970DD2E45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7643CC-BD30-F14F-9012-CC3200708383}" type="slidenum">
              <a:rPr lang="en-US" altLang="en-KR"/>
              <a:pPr/>
              <a:t>‹#›</a:t>
            </a:fld>
            <a:endParaRPr lang="en-US" altLang="en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B1913883-CBC4-4D1B-8BE8-1425655A1CB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w Cen MT" pitchFamily="34" charset="0"/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 altLang="ko-KR"/>
              <a:t>Advanced Network Security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CD195A4B-2320-4086-8551-119093813DC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w Cen MT" panose="020B0602020104020603" pitchFamily="34" charset="0"/>
                <a:ea typeface="Gulim" pitchFamily="34" charset="-127"/>
              </a:defRPr>
            </a:lvl1pPr>
          </a:lstStyle>
          <a:p>
            <a:pPr>
              <a:defRPr/>
            </a:pPr>
            <a:fld id="{D29880CA-757D-7742-86C6-05C695CFA580}" type="datetime1">
              <a:rPr lang="en-US" altLang="ko-KR"/>
              <a:pPr>
                <a:defRPr/>
              </a:pPr>
              <a:t>12/26/2023</a:t>
            </a:fld>
            <a:endParaRPr lang="en-US" altLang="ko-KR"/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41A3165C-26B0-E68C-5093-B6DC6784154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0D189CEA-A638-46A2-ADE2-63D9C374DFE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990" name="Rectangle 6">
            <a:extLst>
              <a:ext uri="{FF2B5EF4-FFF2-40B4-BE49-F238E27FC236}">
                <a16:creationId xmlns:a16="http://schemas.microsoft.com/office/drawing/2014/main" id="{6D23F181-679D-455D-B513-9B05698F812C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w Cen MT" pitchFamily="34" charset="0"/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 altLang="ko-KR"/>
              <a:t>hosun Unviersity</a:t>
            </a:r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881914E5-F245-4F39-8399-7822705400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w Cen MT" panose="020B0602020104020603" pitchFamily="34" charset="77"/>
                <a:ea typeface="Gulim" panose="020B0600000101010101" pitchFamily="34" charset="-127"/>
              </a:defRPr>
            </a:lvl1pPr>
          </a:lstStyle>
          <a:p>
            <a:fld id="{905A8FD7-5249-CC42-9E63-CD3135BCF477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3DA03F41-B48C-623C-1F33-55FE38C3CEA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FBA79040-E534-FFC1-A53B-04EA631B7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E5EEFA61-03CF-82A5-D427-B6118D7500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9284FE-120B-EE41-9BBD-AEB00F780A12}" type="slidenum">
              <a:rPr lang="en-US" altLang="ko-KR">
                <a:solidFill>
                  <a:srgbClr val="000000"/>
                </a:solidFill>
                <a:latin typeface="Tw Cen MT" panose="020B0602020104020603" pitchFamily="34" charset="77"/>
              </a:rPr>
              <a:pPr/>
              <a:t>2</a:t>
            </a:fld>
            <a:endParaRPr lang="en-US" altLang="ko-KR">
              <a:solidFill>
                <a:srgbClr val="000000"/>
              </a:solidFill>
              <a:latin typeface="Tw Cen MT" panose="020B0602020104020603" pitchFamily="34" charset="77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91BDFA6-B098-4FCB-4DF4-45A0C74A85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3B7117A-3CE8-D268-953F-68139FBA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KR" altLang="en-KR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777D2E60-0463-CA16-2CFA-4DDDCC526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29F81-5635-EB42-AAF4-A41E7CF4FF3F}" type="slidenum">
              <a:rPr lang="en-US" altLang="en-US"/>
              <a:pPr/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91BDFA6-B098-4FCB-4DF4-45A0C74A85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3B7117A-3CE8-D268-953F-68139FBA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KR" altLang="en-KR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777D2E60-0463-CA16-2CFA-4DDDCC526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29F81-5635-EB42-AAF4-A41E7CF4FF3F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104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91BDFA6-B098-4FCB-4DF4-45A0C74A85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3B7117A-3CE8-D268-953F-68139FBA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KR" altLang="en-KR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777D2E60-0463-CA16-2CFA-4DDDCC526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29F81-5635-EB42-AAF4-A41E7CF4FF3F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8351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411109B0-E341-1CEB-C1A8-1F0F398807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F88C8312-117F-E3B2-8FB4-3A1A84201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61D1FA72-5D15-8861-8C18-76D84378E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A5BFFF-1E25-8047-8379-259CC6E92761}" type="slidenum">
              <a:rPr lang="en-US" altLang="ko-KR">
                <a:latin typeface="Tw Cen MT" panose="020B0602020104020603" pitchFamily="34" charset="77"/>
              </a:rPr>
              <a:pPr/>
              <a:t>14</a:t>
            </a:fld>
            <a:endParaRPr lang="en-US" altLang="ko-KR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51663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KR" dirty="0"/>
              <a:t>Admin: who logins as root and </a:t>
            </a:r>
            <a:r>
              <a:rPr lang="en-US" dirty="0"/>
              <a:t>assigns</a:t>
            </a:r>
            <a:r>
              <a:rPr lang="en-KR" dirty="0"/>
              <a:t> </a:t>
            </a:r>
            <a:r>
              <a:rPr lang="en-US" dirty="0"/>
              <a:t>privileges</a:t>
            </a:r>
            <a:r>
              <a:rPr lang="en-KR" dirty="0"/>
              <a:t> to software developers</a:t>
            </a:r>
          </a:p>
          <a:p>
            <a:pPr marL="228600" indent="-228600">
              <a:buAutoNum type="arabicPeriod"/>
            </a:pPr>
            <a:r>
              <a:rPr lang="en-KR" dirty="0"/>
              <a:t>Software developer:</a:t>
            </a:r>
            <a:r>
              <a:rPr lang="en-US" dirty="0"/>
              <a:t>responsible for coding, compiling, </a:t>
            </a:r>
            <a:r>
              <a:rPr lang="en-US" dirty="0" smtClean="0"/>
              <a:t>debugging,</a:t>
            </a:r>
            <a:r>
              <a:rPr lang="en-KR" dirty="0" smtClean="0"/>
              <a:t> </a:t>
            </a:r>
            <a:r>
              <a:rPr lang="en-KR" dirty="0"/>
              <a:t>etc.</a:t>
            </a:r>
          </a:p>
          <a:p>
            <a:pPr marL="228600" indent="-228600">
              <a:buAutoNum type="arabicPeriod"/>
            </a:pPr>
            <a:r>
              <a:rPr lang="en-KR" dirty="0"/>
              <a:t>One day, the software developer goes to admin ro</a:t>
            </a:r>
            <a:r>
              <a:rPr lang="en-US" dirty="0"/>
              <a:t>the admin room and finds out he is not there; his</a:t>
            </a:r>
            <a:r>
              <a:rPr lang="en-KR" dirty="0"/>
              <a:t>is logged on as root. </a:t>
            </a:r>
            <a:r>
              <a:rPr lang="en-US" dirty="0"/>
              <a:t>T</a:t>
            </a:r>
            <a:r>
              <a:rPr lang="en-KR" dirty="0"/>
              <a:t>he developer changes his prevelages. Later, when he is doing some extra operation, it generates an alarm.</a:t>
            </a:r>
          </a:p>
        </p:txBody>
      </p:sp>
    </p:spTree>
    <p:extLst>
      <p:ext uri="{BB962C8B-B14F-4D97-AF65-F5344CB8AC3E}">
        <p14:creationId xmlns:p14="http://schemas.microsoft.com/office/powerpoint/2010/main" val="148160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411109B0-E341-1CEB-C1A8-1F0F398807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F88C8312-117F-E3B2-8FB4-3A1A84201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61D1FA72-5D15-8861-8C18-76D84378E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A5BFFF-1E25-8047-8379-259CC6E92761}" type="slidenum">
              <a:rPr lang="en-US" altLang="ko-KR">
                <a:latin typeface="Tw Cen MT" panose="020B0602020104020603" pitchFamily="34" charset="77"/>
              </a:rPr>
              <a:pPr/>
              <a:t>21</a:t>
            </a:fld>
            <a:endParaRPr lang="en-US" altLang="ko-KR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4099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Slide Image Placeholder 1">
            <a:extLst>
              <a:ext uri="{FF2B5EF4-FFF2-40B4-BE49-F238E27FC236}">
                <a16:creationId xmlns:a16="http://schemas.microsoft.com/office/drawing/2014/main" id="{557B5321-4A09-B0DC-77AE-A9BF9561C8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Notes Placeholder 2">
            <a:extLst>
              <a:ext uri="{FF2B5EF4-FFF2-40B4-BE49-F238E27FC236}">
                <a16:creationId xmlns:a16="http://schemas.microsoft.com/office/drawing/2014/main" id="{3DF10B27-F72D-9B1F-FFCA-2399401D30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411109B0-E341-1CEB-C1A8-1F0F398807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F88C8312-117F-E3B2-8FB4-3A1A84201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61D1FA72-5D15-8861-8C18-76D84378E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A5BFFF-1E25-8047-8379-259CC6E92761}" type="slidenum">
              <a:rPr lang="en-US" altLang="ko-KR">
                <a:latin typeface="Tw Cen MT" panose="020B0602020104020603" pitchFamily="34" charset="77"/>
              </a:rPr>
              <a:pPr/>
              <a:t>3</a:t>
            </a:fld>
            <a:endParaRPr lang="en-US" altLang="ko-KR">
              <a:latin typeface="Tw Cen MT" panose="020B0602020104020603" pitchFamily="34" charset="77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91BDFA6-B098-4FCB-4DF4-45A0C74A85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3B7117A-3CE8-D268-953F-68139FBA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KR" altLang="en-KR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777D2E60-0463-CA16-2CFA-4DDDCC526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29F81-5635-EB42-AAF4-A41E7CF4FF3F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548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91BDFA6-B098-4FCB-4DF4-45A0C74A85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3B7117A-3CE8-D268-953F-68139FBA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KR" altLang="en-KR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777D2E60-0463-CA16-2CFA-4DDDCC526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29F81-5635-EB42-AAF4-A41E7CF4FF3F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320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91BDFA6-B098-4FCB-4DF4-45A0C74A85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3B7117A-3CE8-D268-953F-68139FBA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KR" altLang="en-KR" sz="900" dirty="0">
                <a:latin typeface="Arial" panose="020B0604020202020204" pitchFamily="34" charset="0"/>
              </a:rPr>
              <a:t>It does not check the payload/data, it is therefore not secure</a:t>
            </a: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777D2E60-0463-CA16-2CFA-4DDDCC526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29F81-5635-EB42-AAF4-A41E7CF4FF3F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31986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91BDFA6-B098-4FCB-4DF4-45A0C74A85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3B7117A-3CE8-D268-953F-68139FBA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KR" altLang="en-KR" sz="900" dirty="0">
                <a:latin typeface="Arial" panose="020B0604020202020204" pitchFamily="34" charset="0"/>
              </a:rPr>
              <a:t>It does not check the payload/data, it is therefore not secure</a:t>
            </a: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777D2E60-0463-CA16-2CFA-4DDDCC526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29F81-5635-EB42-AAF4-A41E7CF4FF3F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134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91BDFA6-B098-4FCB-4DF4-45A0C74A85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3B7117A-3CE8-D268-953F-68139FBA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KR" dirty="0">
                <a:latin typeface="Arial" panose="020B0604020202020204" pitchFamily="34" charset="0"/>
              </a:rPr>
              <a:t>B</a:t>
            </a:r>
            <a:r>
              <a:rPr lang="en-KR" altLang="en-KR" dirty="0">
                <a:latin typeface="Arial" panose="020B0604020202020204" pitchFamily="34" charset="0"/>
              </a:rPr>
              <a:t>locked based on IP address</a:t>
            </a: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777D2E60-0463-CA16-2CFA-4DDDCC526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29F81-5635-EB42-AAF4-A41E7CF4FF3F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7633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B91BDFA6-B098-4FCB-4DF4-45A0C74A85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3B7117A-3CE8-D268-953F-68139FBA2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KR" sz="900" dirty="0">
                <a:latin typeface="Arial" panose="020B0604020202020204" pitchFamily="34" charset="0"/>
              </a:rPr>
              <a:t>T</a:t>
            </a:r>
            <a:r>
              <a:rPr lang="en-KR" altLang="en-KR" sz="900" dirty="0">
                <a:latin typeface="Arial" panose="020B0604020202020204" pitchFamily="34" charset="0"/>
              </a:rPr>
              <a:t>he request is passed through prox</a:t>
            </a:r>
            <a:r>
              <a:rPr lang="en-US" altLang="en-KR" sz="900" dirty="0">
                <a:latin typeface="Arial" panose="020B0604020202020204" pitchFamily="34" charset="0"/>
              </a:rPr>
              <a:t>y server, </a:t>
            </a:r>
            <a:r>
              <a:rPr lang="en-KR" altLang="en-KR" sz="900" dirty="0">
                <a:latin typeface="Arial" panose="020B0604020202020204" pitchFamily="34" charset="0"/>
              </a:rPr>
              <a:t>both ways.</a:t>
            </a: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777D2E60-0463-CA16-2CFA-4DDDCC526C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9029F81-5635-EB42-AAF4-A41E7CF4FF3F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5242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411109B0-E341-1CEB-C1A8-1F0F398807B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F88C8312-117F-E3B2-8FB4-3A1A84201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61D1FA72-5D15-8861-8C18-76D84378E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7A5BFFF-1E25-8047-8379-259CC6E92761}" type="slidenum">
              <a:rPr lang="en-US" altLang="ko-KR">
                <a:latin typeface="Tw Cen MT" panose="020B0602020104020603" pitchFamily="34" charset="77"/>
              </a:rPr>
              <a:pPr/>
              <a:t>10</a:t>
            </a:fld>
            <a:endParaRPr lang="en-US" altLang="ko-KR"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449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77121D-A98F-22C6-0A31-60D0E0552272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E22D0F-AF4B-9074-32C3-C17472A3E250}"/>
              </a:ext>
            </a:extLst>
          </p:cNvPr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9CC254-7E97-E89B-9A28-4DA979AEA5C6}"/>
              </a:ext>
            </a:extLst>
          </p:cNvPr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27">
            <a:extLst>
              <a:ext uri="{FF2B5EF4-FFF2-40B4-BE49-F238E27FC236}">
                <a16:creationId xmlns:a16="http://schemas.microsoft.com/office/drawing/2014/main" id="{DB2AA6E0-7A8C-C6EA-2221-62C16064E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F5466C3-625F-D64E-80F1-D261A1A1B2E2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E54AD5DA-FA3F-3EC6-F4DE-35AD5D0BC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17531608-2E32-E99F-4F40-C118B11BF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8E7E4AE-D4B0-724D-8583-AEDDA2FDEEC1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254508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1E368C19-13CF-7945-349D-559790E1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8E98CA-A587-2A4E-87A3-99E3CE35D8F6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6D38C16-8390-1534-BD93-A1740798D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373DAE88-3E37-F9EB-8D10-5232FE3CA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56519D-66B1-1745-878C-848410E4EA3E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72408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774C42-7002-DFA6-D7BB-94AB40301105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20C75C-C748-E14B-42B3-9DFCECC049B6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1225B4-15BC-39D4-D836-3B0D668C2E8A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99FC01-F01E-293F-64C3-891150E10F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573647-0A97-E149-B2FF-6DF2995A4359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DA22505-43D6-572B-0259-406622F0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ED0EE37-134D-6940-FA11-BC3DA410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22882D20-EA0E-D749-967A-422E5B30BEEF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493721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>
            <a:extLst>
              <a:ext uri="{FF2B5EF4-FFF2-40B4-BE49-F238E27FC236}">
                <a16:creationId xmlns:a16="http://schemas.microsoft.com/office/drawing/2014/main" id="{CA7A62D0-11C3-AD6A-58F2-C5B281C54A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57FA61-EFBB-7D48-B413-86B6DA046E8A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D6352F-3CA3-0000-DE50-4056B01A5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C9D88B0D-AD8D-8C2C-9B51-CA48B5FF6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7EF693-2BB8-CD44-866F-7E76561441D6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505099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917D3D-30AB-DFDA-4088-72421FAFAEC6}"/>
              </a:ext>
            </a:extLst>
          </p:cNvPr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F7CC83-EAB8-16FC-9875-67F147137A6F}"/>
              </a:ext>
            </a:extLst>
          </p:cNvPr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63C39B-CD4C-D26B-7E14-AAA9C551E33B}"/>
              </a:ext>
            </a:extLst>
          </p:cNvPr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27">
            <a:extLst>
              <a:ext uri="{FF2B5EF4-FFF2-40B4-BE49-F238E27FC236}">
                <a16:creationId xmlns:a16="http://schemas.microsoft.com/office/drawing/2014/main" id="{65B7CD2C-F079-75D7-08B4-C0AAB2A7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C85FE56-F32C-F84A-BB18-A194A58641FB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F80E082-194E-3008-FBB3-CC64D174E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28">
            <a:extLst>
              <a:ext uri="{FF2B5EF4-FFF2-40B4-BE49-F238E27FC236}">
                <a16:creationId xmlns:a16="http://schemas.microsoft.com/office/drawing/2014/main" id="{57D7478C-6EAC-62B0-060D-1A60F00C7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E6AB14-2DDB-2C4B-BD0B-79D70F369178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394389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858575B1-0310-FC94-02B5-791A9FF79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9236D-CA3F-D646-AAD3-CC861B51C4EA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488A58E3-3C72-F8A3-7E20-55F64B71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C6F8159C-CA64-58A1-682C-3CA80F98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CC71C3-DE84-0E4F-AD7D-6474E5EFD874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5656566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9249D3-A6AF-DB21-9146-141574C58D25}"/>
              </a:ext>
            </a:extLst>
          </p:cNvPr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607C2-645D-9E32-99AD-99D0143CAE79}"/>
              </a:ext>
            </a:extLst>
          </p:cNvPr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9AB9C6-8765-3679-FF6E-F352C9202FF9}"/>
              </a:ext>
            </a:extLst>
          </p:cNvPr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>
            <a:extLst>
              <a:ext uri="{FF2B5EF4-FFF2-40B4-BE49-F238E27FC236}">
                <a16:creationId xmlns:a16="http://schemas.microsoft.com/office/drawing/2014/main" id="{99C6B164-8EE0-06C4-92C4-2EA838CC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3E429-438D-4D44-A4DB-D22BA00F9747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0DBE711E-9D1B-321A-F668-D45BEC60DB2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4C9EB4D2-9BFD-114E-9B94-89245E4FC5E5}" type="slidenum">
              <a:rPr lang="tr-TR" altLang="ko-KR"/>
              <a:pPr/>
              <a:t>‹#›</a:t>
            </a:fld>
            <a:endParaRPr lang="tr-TR" altLang="ko-K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2724F2BB-29A9-2038-23D0-961A3460C3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31379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C448BA39-DD1E-910A-AEFD-FD4B85A3B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71D47-F090-BC40-AB31-1C6D69CE1D72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3CD9CA9-4B0A-0559-04EA-AC8311F32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B159ACA8-A276-B85F-0893-4095481D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62AC10-759A-DC4F-92FC-D8015DD4AAD1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184944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7F85D001-7C08-30E6-48CC-160EF882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3ED3C7-D380-1B48-896F-2CDA0F4B41F0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8AB51404-A90B-20FF-2A35-B3340DEC2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82D4C3D9-D540-6464-0F5B-918425D1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8B32CD-FFA8-E543-A576-9837B636DB49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113500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4667E37A-9F97-CB33-2DE3-148F89A83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FD66D-C9CF-3D4C-A697-FA48961173CB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D3BE1BB6-A10C-4233-67BE-8AAE9F6FF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256AACD3-53D7-786E-9007-E1107BBC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ACD9F2E-25A3-D044-BE27-B98686768EB4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453000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4F4D0-3E99-CF8C-6F64-8F08B0FC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1CF669-922F-E249-999C-B3BA18722D77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9F13D-1FD6-2702-9CC0-E086B004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B28E1-90A5-8F62-8A71-68A5E7E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8025AC-9744-144B-ADA4-967F13A21DA8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642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20D6BF74-A691-F120-D8EE-756CAF79F4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9B73DF-DB7A-D840-BA6F-CA2E636879EA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A6AD9DEE-9CC6-56EA-5CC2-64C40517D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7F07BAEF-3B1B-0D52-3CDB-DBC53356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2FEB9F-35DE-CC4E-A056-45EC0D02AABC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6921370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640DB00E-0E2C-4DCA-9EF0-5A98FB988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95AA03-2850-5047-A788-2BC66A4F1B9A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BF6A2F14-470F-72C8-8B01-E3D3A3A34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F0C1EFF2-F43B-D193-4CF4-7AF1B3E2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080951-0BB4-404A-A596-3D545DF52C17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248901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1B784F-552B-97D0-2DED-CECAFD108B2E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26FED-8383-F6DA-5552-497112259945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C94B012-AEF5-6B4F-1666-C936E10844AF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21F1F6-E5C1-D3E1-2D09-BA664BF02303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2BABDAB2-6F29-78A9-B5C1-07CD42CB10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AFA786-88B3-9C49-BE7D-8E4AEEF86DBC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00EC7848-D946-E63F-50AE-360E78D2D8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826B0789-D460-474C-977A-7D14B48ED462}" type="slidenum">
              <a:rPr lang="tr-TR" altLang="ko-KR"/>
              <a:pPr/>
              <a:t>‹#›</a:t>
            </a:fld>
            <a:endParaRPr lang="tr-TR" altLang="ko-KR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869A75BC-6F3D-3A17-A780-5FFF5E2FF0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1794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3DD39930-0818-EB52-6295-A4C41D71F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89483F-9AA5-4346-8D4F-C77BFB57B285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27DF6D07-10AA-9FC4-D1F4-71DA57929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E3250FCB-50B7-7830-7D7F-AEA48B724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3476D8-BCCF-EF44-B557-857C0A502C80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2517938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7118E5-4A23-CD17-8C9D-14497EBA0329}"/>
              </a:ext>
            </a:extLst>
          </p:cNvPr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4F4836-F763-35CF-0CEA-4713BF6C34C7}"/>
              </a:ext>
            </a:extLst>
          </p:cNvPr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CC5424-DE6D-467F-E896-3F36AFD8DEFF}"/>
              </a:ext>
            </a:extLst>
          </p:cNvPr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00D9A48-C0CD-626C-AE89-D372432EAF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493CB3-9664-5947-A48D-D8B09E11DD9F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0AFA7F3-C2AF-F1E7-9CE5-75532F34D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1BE6C5-A089-D07E-3D04-D5E827968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CF86EE6F-5F10-864E-8382-F61E790EAE5F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83946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>
            <a:extLst>
              <a:ext uri="{FF2B5EF4-FFF2-40B4-BE49-F238E27FC236}">
                <a16:creationId xmlns:a16="http://schemas.microsoft.com/office/drawing/2014/main" id="{7CA13A12-AE47-0BD0-05FB-F586B4B52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8A1F07-3259-6B4E-A994-415CC9DC0C99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54FA97-4F64-D755-4D0C-842C03E04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22">
            <a:extLst>
              <a:ext uri="{FF2B5EF4-FFF2-40B4-BE49-F238E27FC236}">
                <a16:creationId xmlns:a16="http://schemas.microsoft.com/office/drawing/2014/main" id="{5BDF35F2-5F2C-AD98-E5B0-2671392E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23F158-BEA3-7B41-8969-F82A6431E3F4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12810776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981200"/>
            <a:ext cx="3810000" cy="4114800"/>
          </a:xfrm>
        </p:spPr>
        <p:txBody>
          <a:bodyPr>
            <a:normAutofit/>
          </a:bodyPr>
          <a:lstStyle/>
          <a:p>
            <a:pPr lvl="0"/>
            <a:endParaRPr lang="tr-TR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15EC3F-01C3-C703-1B07-22A17B565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49AF14A1-73FC-B541-A965-012A1A110F25}" type="datetime1">
              <a:rPr lang="en-US" altLang="ko-KR" smtClean="0"/>
              <a:t>12/26/2023</a:t>
            </a:fld>
            <a:endParaRPr lang="en-US" altLang="ko-K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D24C7-018E-B91D-09EF-0616399F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66C08E-704C-F358-797E-6197BC717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>
                <a:ea typeface="Gulim" panose="020B0600000101010101" pitchFamily="34" charset="-127"/>
              </a:defRPr>
            </a:lvl1pPr>
          </a:lstStyle>
          <a:p>
            <a:fld id="{AA2C966F-61EB-734D-8529-97B0981C0F69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12277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BEC287-F661-5DA6-87AA-B62101D2B073}"/>
              </a:ext>
            </a:extLst>
          </p:cNvPr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31856C-FF86-CB0E-06B6-D4CBF6BD30B7}"/>
              </a:ext>
            </a:extLst>
          </p:cNvPr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D25FE-155D-065E-5525-42165C3249F1}"/>
              </a:ext>
            </a:extLst>
          </p:cNvPr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>
            <a:extLst>
              <a:ext uri="{FF2B5EF4-FFF2-40B4-BE49-F238E27FC236}">
                <a16:creationId xmlns:a16="http://schemas.microsoft.com/office/drawing/2014/main" id="{CC44044F-0540-5393-7754-5ED83E508A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3B3B8-817F-B546-BF6E-58A57CAC9A21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8" name="Slide Number Placeholder 12">
            <a:extLst>
              <a:ext uri="{FF2B5EF4-FFF2-40B4-BE49-F238E27FC236}">
                <a16:creationId xmlns:a16="http://schemas.microsoft.com/office/drawing/2014/main" id="{7CB3CE6C-8FBC-129C-67A0-4AF4C7BA1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68C84B6C-FFA8-8343-9DC8-63A0B414BB86}" type="slidenum">
              <a:rPr lang="tr-TR" altLang="ko-KR"/>
              <a:pPr/>
              <a:t>‹#›</a:t>
            </a:fld>
            <a:endParaRPr lang="tr-TR" altLang="ko-KR"/>
          </a:p>
        </p:txBody>
      </p:sp>
      <p:sp>
        <p:nvSpPr>
          <p:cNvPr id="9" name="Footer Placeholder 13">
            <a:extLst>
              <a:ext uri="{FF2B5EF4-FFF2-40B4-BE49-F238E27FC236}">
                <a16:creationId xmlns:a16="http://schemas.microsoft.com/office/drawing/2014/main" id="{59EF2907-6CCF-E060-6682-794C70DA37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8464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1D6E832E-7E11-D832-B442-B312A291CD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3F4461-1088-ED4A-B267-60749999BFF2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98811E85-8E62-8F22-0CC3-D25D4E59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ECF17CFC-2EBC-389B-D1C3-4C097B55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08955A2-B4E9-1C46-BBC6-1C368A4AF3CD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500124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300D8DA5-149E-A6C4-400A-423684C1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35E797-7AEC-7346-BEC5-46534A44458A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FFBC733-B67A-364E-2A08-766E9222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55601EBD-8002-BADD-A3D2-CABB61B5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4D084E-27BD-0844-BA9C-027E6A79A945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895025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>
            <a:extLst>
              <a:ext uri="{FF2B5EF4-FFF2-40B4-BE49-F238E27FC236}">
                <a16:creationId xmlns:a16="http://schemas.microsoft.com/office/drawing/2014/main" id="{0D4E5E67-8BD8-070F-BF0F-D432D694A8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701C23-5BF7-FC49-8ED0-1A87AA3F0EEF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759AB05C-BA84-00D2-4765-8B81E11DA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Slide Number Placeholder 22">
            <a:extLst>
              <a:ext uri="{FF2B5EF4-FFF2-40B4-BE49-F238E27FC236}">
                <a16:creationId xmlns:a16="http://schemas.microsoft.com/office/drawing/2014/main" id="{789D8719-5780-4010-BACD-AB4FA19C4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AADA2-2734-6343-80EB-29E3A85AD90D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050950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722A56-B667-334C-5CD4-7758A0F3A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F27899-B367-9F49-B345-7550D856C02F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8EBB42-B984-63EC-2BC7-3D619362E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3857A-8FF3-BB49-67DB-446CBB305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2B3495E-D5BA-DA48-AD7C-61D9DC2D45D0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27560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C436D653-97EF-8315-9D68-DEB4C60AD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CB64D4-548B-214E-8DDA-7F04B0431516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01E28AE3-E6A6-55F5-29FE-9029838FE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Slide Number Placeholder 22">
            <a:extLst>
              <a:ext uri="{FF2B5EF4-FFF2-40B4-BE49-F238E27FC236}">
                <a16:creationId xmlns:a16="http://schemas.microsoft.com/office/drawing/2014/main" id="{6D88FD96-D4C0-3A06-D8AA-B43F49CD6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5755BD-CF21-3E4E-B9A6-76C7CA1E3F5D}" type="slidenum">
              <a:rPr lang="tr-TR" altLang="ko-KR"/>
              <a:pPr/>
              <a:t>‹#›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231184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922ED4-78F8-237B-69A2-3B989631652F}"/>
              </a:ext>
            </a:extLst>
          </p:cNvPr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E4BA7-520C-AC92-31CE-6BAA794AD3D2}"/>
              </a:ext>
            </a:extLst>
          </p:cNvPr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73C9BB-BA2E-EC31-6AAD-1D59AA3A7EA0}"/>
              </a:ext>
            </a:extLst>
          </p:cNvPr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6FAEA8-EAA5-FB16-6BDF-4BB0BDA15158}"/>
              </a:ext>
            </a:extLst>
          </p:cNvPr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Date Placeholder 11">
            <a:extLst>
              <a:ext uri="{FF2B5EF4-FFF2-40B4-BE49-F238E27FC236}">
                <a16:creationId xmlns:a16="http://schemas.microsoft.com/office/drawing/2014/main" id="{868B3E5B-97E3-35A9-91C1-0F9499FF91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D77A9-3E36-664A-9BAD-D608B0BC05B6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10" name="Slide Number Placeholder 12">
            <a:extLst>
              <a:ext uri="{FF2B5EF4-FFF2-40B4-BE49-F238E27FC236}">
                <a16:creationId xmlns:a16="http://schemas.microsoft.com/office/drawing/2014/main" id="{B5F34F94-7C9F-7390-A297-5901912219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89906B73-0E89-594B-9747-810EAF409342}" type="slidenum">
              <a:rPr lang="tr-TR" altLang="ko-KR"/>
              <a:pPr/>
              <a:t>‹#›</a:t>
            </a:fld>
            <a:endParaRPr lang="tr-TR" altLang="ko-KR"/>
          </a:p>
        </p:txBody>
      </p:sp>
      <p:sp>
        <p:nvSpPr>
          <p:cNvPr id="11" name="Footer Placeholder 13">
            <a:extLst>
              <a:ext uri="{FF2B5EF4-FFF2-40B4-BE49-F238E27FC236}">
                <a16:creationId xmlns:a16="http://schemas.microsoft.com/office/drawing/2014/main" id="{145A2E76-B163-C11D-3686-FC3713D75EE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9898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>
            <a:extLst>
              <a:ext uri="{FF2B5EF4-FFF2-40B4-BE49-F238E27FC236}">
                <a16:creationId xmlns:a16="http://schemas.microsoft.com/office/drawing/2014/main" id="{A66F10AD-E3A8-C425-CD73-45F285F6940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1027" name="Text Placeholder 12">
            <a:extLst>
              <a:ext uri="{FF2B5EF4-FFF2-40B4-BE49-F238E27FC236}">
                <a16:creationId xmlns:a16="http://schemas.microsoft.com/office/drawing/2014/main" id="{BEB14409-DA90-CADC-41BB-2B381DC38EB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4213" y="1749425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EB9855-031F-45DF-B1C1-A26D84430AAF}"/>
              </a:ext>
            </a:extLst>
          </p:cNvPr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530D76-D0EA-47D0-A3D3-97011009DB4D}"/>
              </a:ext>
            </a:extLst>
          </p:cNvPr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F50619-3F2F-477C-92E0-D82EF940A507}"/>
              </a:ext>
            </a:extLst>
          </p:cNvPr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ko-KR">
              <a:solidFill>
                <a:srgbClr val="FFFFFF"/>
              </a:solidFill>
              <a:latin typeface="Tw Cen MT" panose="020B0602020104020603" pitchFamily="34" charset="0"/>
              <a:ea typeface="Gulim" pitchFamily="34" charset="-127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EA32170-EEE7-49F8-8D4C-935945D37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>
                <a:solidFill>
                  <a:srgbClr val="FFFFFF"/>
                </a:solidFill>
                <a:latin typeface="Tw Cen MT" panose="020B0602020104020603" pitchFamily="34" charset="77"/>
                <a:cs typeface="HY얕은샘물M"/>
              </a:defRPr>
            </a:lvl1pPr>
          </a:lstStyle>
          <a:p>
            <a:fld id="{BCDFFF34-5CEE-C24D-8FFD-8203FEADF1CC}" type="slidenum">
              <a:rPr lang="tr-TR" altLang="ko-KR"/>
              <a:pPr/>
              <a:t>‹#›</a:t>
            </a:fld>
            <a:endParaRPr lang="tr-TR" altLang="ko-KR"/>
          </a:p>
        </p:txBody>
      </p:sp>
      <p:pic>
        <p:nvPicPr>
          <p:cNvPr id="1032" name="Picture 9">
            <a:extLst>
              <a:ext uri="{FF2B5EF4-FFF2-40B4-BE49-F238E27FC236}">
                <a16:creationId xmlns:a16="http://schemas.microsoft.com/office/drawing/2014/main" id="{F45EF35F-901C-A8FF-5F7E-7BB9351AFB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050" y="244475"/>
            <a:ext cx="708025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3">
            <a:extLst>
              <a:ext uri="{FF2B5EF4-FFF2-40B4-BE49-F238E27FC236}">
                <a16:creationId xmlns:a16="http://schemas.microsoft.com/office/drawing/2014/main" id="{B3CFAF77-5D25-4B17-9F4B-7107DA7C129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40338" y="6470650"/>
            <a:ext cx="38973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Engineering</a:t>
            </a:r>
            <a:endParaRPr lang="en-GB" altLang="en-US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2" r:id="rId1"/>
    <p:sldLayoutId id="2147484163" r:id="rId2"/>
    <p:sldLayoutId id="2147484164" r:id="rId3"/>
    <p:sldLayoutId id="2147484165" r:id="rId4"/>
    <p:sldLayoutId id="2147484166" r:id="rId5"/>
    <p:sldLayoutId id="2147484167" r:id="rId6"/>
    <p:sldLayoutId id="2147484168" r:id="rId7"/>
    <p:sldLayoutId id="2147484169" r:id="rId8"/>
    <p:sldLayoutId id="2147484170" r:id="rId9"/>
    <p:sldLayoutId id="2147484171" r:id="rId10"/>
    <p:sldLayoutId id="2147484172" r:id="rId11"/>
    <p:sldLayoutId id="2147484173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9BBB59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8064A2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21">
            <a:extLst>
              <a:ext uri="{FF2B5EF4-FFF2-40B4-BE49-F238E27FC236}">
                <a16:creationId xmlns:a16="http://schemas.microsoft.com/office/drawing/2014/main" id="{B31DCFB2-CED0-0531-19C2-C16CE7FDE42B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title style</a:t>
            </a:r>
          </a:p>
        </p:txBody>
      </p:sp>
      <p:sp>
        <p:nvSpPr>
          <p:cNvPr id="2051" name="Text Placeholder 12">
            <a:extLst>
              <a:ext uri="{FF2B5EF4-FFF2-40B4-BE49-F238E27FC236}">
                <a16:creationId xmlns:a16="http://schemas.microsoft.com/office/drawing/2014/main" id="{F6F7E39B-41B3-2567-DDAB-38D3D3318EF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C12ADEAD-B2E1-DB2F-A9B7-967C686B5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Tw Cen MT" pitchFamily="34" charset="0"/>
                <a:cs typeface="HY얕은샘물M"/>
              </a:defRPr>
            </a:lvl1pPr>
          </a:lstStyle>
          <a:p>
            <a:pPr>
              <a:defRPr/>
            </a:pPr>
            <a:fld id="{4C98B274-7CBB-AD4E-A3B4-71986E37A57C}" type="datetime1">
              <a:rPr lang="en-US" altLang="ko-KR" smtClean="0"/>
              <a:t>12/26/2023</a:t>
            </a:fld>
            <a:endParaRPr lang="tr-TR" altLang="ko-K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138022-6881-CA54-63E2-B482763C19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2"/>
                </a:solidFill>
                <a:latin typeface="Tw Cen MT" pitchFamily="34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7BC9F73-4966-D4E3-19A3-277A535378EA}"/>
              </a:ext>
            </a:extLst>
          </p:cNvPr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B6F9AF-256E-99A7-747A-F93B5AA49881}"/>
              </a:ext>
            </a:extLst>
          </p:cNvPr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E74E8C-51FF-F955-415C-DB4757BF0567}"/>
              </a:ext>
            </a:extLst>
          </p:cNvPr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FFFFFF"/>
              </a:solidFill>
              <a:ea typeface="Gulim" pitchFamily="34" charset="-127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11DC08F-87FA-1795-F084-CA636E989F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FFFFFF"/>
                </a:solidFill>
                <a:latin typeface="Tw Cen MT" panose="020B0602020104020603" pitchFamily="34" charset="77"/>
                <a:cs typeface="HY얕은샘물M"/>
              </a:defRPr>
            </a:lvl1pPr>
          </a:lstStyle>
          <a:p>
            <a:fld id="{0529578E-6F53-9945-98B8-45E94FEEDE4E}" type="slidenum">
              <a:rPr lang="tr-TR" altLang="ko-KR"/>
              <a:pPr/>
              <a:t>‹#›</a:t>
            </a:fld>
            <a:endParaRPr lang="tr-TR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55" r:id="rId2"/>
    <p:sldLayoutId id="2147484175" r:id="rId3"/>
    <p:sldLayoutId id="2147484156" r:id="rId4"/>
    <p:sldLayoutId id="2147484157" r:id="rId5"/>
    <p:sldLayoutId id="2147484158" r:id="rId6"/>
    <p:sldLayoutId id="2147484176" r:id="rId7"/>
    <p:sldLayoutId id="2147484159" r:id="rId8"/>
    <p:sldLayoutId id="2147484177" r:id="rId9"/>
    <p:sldLayoutId id="2147484160" r:id="rId10"/>
    <p:sldLayoutId id="2147484178" r:id="rId11"/>
    <p:sldLayoutId id="2147484161" r:id="rId12"/>
    <p:sldLayoutId id="2147484179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itchFamily="2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9BBB59"/>
        </a:buClr>
        <a:buSzPct val="7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8064A2"/>
        </a:buClr>
        <a:buSzPct val="65000"/>
        <a:buFont typeface="Wingdings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6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9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Subtitle 2">
            <a:extLst>
              <a:ext uri="{FF2B5EF4-FFF2-40B4-BE49-F238E27FC236}">
                <a16:creationId xmlns:a16="http://schemas.microsoft.com/office/drawing/2014/main" id="{AD217BD6-5536-7E6C-2634-C80DE8CD58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00" y="6049963"/>
            <a:ext cx="6705600" cy="6858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Gulim" panose="020B0600000101010101" pitchFamily="34" charset="-127"/>
              </a:rPr>
              <a:t>Dr. Arshad </a:t>
            </a:r>
            <a:r>
              <a:rPr lang="en-US" altLang="ko-KR" dirty="0" err="1">
                <a:ea typeface="Gulim" panose="020B0600000101010101" pitchFamily="34" charset="-127"/>
              </a:rPr>
              <a:t>Farhad</a:t>
            </a:r>
            <a:endParaRPr lang="en-US" altLang="ko-KR">
              <a:ea typeface="Gulim" panose="020B0600000101010101" pitchFamily="34" charset="-127"/>
            </a:endParaRPr>
          </a:p>
        </p:txBody>
      </p:sp>
      <p:sp>
        <p:nvSpPr>
          <p:cNvPr id="24305" name="Title 1">
            <a:extLst>
              <a:ext uri="{FF2B5EF4-FFF2-40B4-BE49-F238E27FC236}">
                <a16:creationId xmlns:a16="http://schemas.microsoft.com/office/drawing/2014/main" id="{7150CF10-D177-D1A1-0C90-4FC8A0DB5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600" y="2752328"/>
            <a:ext cx="6840760" cy="1828800"/>
          </a:xfrm>
        </p:spPr>
        <p:txBody>
          <a:bodyPr/>
          <a:lstStyle/>
          <a:p>
            <a:pPr algn="ctr" eaLnBrk="1" hangingPunct="1"/>
            <a:r>
              <a:rPr lang="en-US" altLang="ko-KR" cap="none" dirty="0">
                <a:ea typeface="Gulim" panose="020B0600000101010101" pitchFamily="34" charset="-127"/>
              </a:rPr>
              <a:t>IDS:</a:t>
            </a:r>
            <a:br>
              <a:rPr lang="en-US" altLang="ko-KR" cap="none" dirty="0">
                <a:ea typeface="Gulim" panose="020B0600000101010101" pitchFamily="34" charset="-127"/>
              </a:rPr>
            </a:br>
            <a:r>
              <a:rPr lang="en-US" altLang="ko-KR" cap="none" dirty="0">
                <a:solidFill>
                  <a:srgbClr val="FFFF00"/>
                </a:solidFill>
                <a:ea typeface="Gulim" panose="020B0600000101010101" pitchFamily="34" charset="-127"/>
              </a:rPr>
              <a:t>Intrusion Detection System</a:t>
            </a:r>
            <a:endParaRPr lang="tr-TR" altLang="ko-KR" cap="none" dirty="0">
              <a:solidFill>
                <a:srgbClr val="FFFF00"/>
              </a:solidFill>
              <a:cs typeface="HY얕은샘물M"/>
            </a:endParaRPr>
          </a:p>
        </p:txBody>
      </p:sp>
      <p:grpSp>
        <p:nvGrpSpPr>
          <p:cNvPr id="24306" name="Google Shape;3862;p64">
            <a:extLst>
              <a:ext uri="{FF2B5EF4-FFF2-40B4-BE49-F238E27FC236}">
                <a16:creationId xmlns:a16="http://schemas.microsoft.com/office/drawing/2014/main" id="{90B13F38-1456-606E-CB9A-A1E476ADDDD9}"/>
              </a:ext>
            </a:extLst>
          </p:cNvPr>
          <p:cNvGrpSpPr/>
          <p:nvPr/>
        </p:nvGrpSpPr>
        <p:grpSpPr>
          <a:xfrm>
            <a:off x="2803968" y="126834"/>
            <a:ext cx="3136184" cy="2856336"/>
            <a:chOff x="962450" y="238100"/>
            <a:chExt cx="5751300" cy="5238100"/>
          </a:xfrm>
        </p:grpSpPr>
        <p:sp>
          <p:nvSpPr>
            <p:cNvPr id="24307" name="Google Shape;3863;p64">
              <a:extLst>
                <a:ext uri="{FF2B5EF4-FFF2-40B4-BE49-F238E27FC236}">
                  <a16:creationId xmlns:a16="http://schemas.microsoft.com/office/drawing/2014/main" id="{D9B6E215-3FC9-AF3A-4626-C403EBA0A314}"/>
                </a:ext>
              </a:extLst>
            </p:cNvPr>
            <p:cNvSpPr/>
            <p:nvPr/>
          </p:nvSpPr>
          <p:spPr>
            <a:xfrm>
              <a:off x="962450" y="238100"/>
              <a:ext cx="5751300" cy="5155000"/>
            </a:xfrm>
            <a:custGeom>
              <a:avLst/>
              <a:gdLst/>
              <a:ahLst/>
              <a:cxnLst/>
              <a:rect l="l" t="t" r="r" b="b"/>
              <a:pathLst>
                <a:path w="230052" h="206200" extrusionOk="0">
                  <a:moveTo>
                    <a:pt x="102974" y="1"/>
                  </a:moveTo>
                  <a:cubicBezTo>
                    <a:pt x="98160" y="1"/>
                    <a:pt x="93442" y="789"/>
                    <a:pt x="89459" y="2228"/>
                  </a:cubicBezTo>
                  <a:cubicBezTo>
                    <a:pt x="72174" y="8474"/>
                    <a:pt x="74478" y="22392"/>
                    <a:pt x="59497" y="32184"/>
                  </a:cubicBezTo>
                  <a:cubicBezTo>
                    <a:pt x="44516" y="41977"/>
                    <a:pt x="30110" y="38539"/>
                    <a:pt x="15706" y="51234"/>
                  </a:cubicBezTo>
                  <a:cubicBezTo>
                    <a:pt x="1301" y="63930"/>
                    <a:pt x="1" y="87997"/>
                    <a:pt x="5910" y="99256"/>
                  </a:cubicBezTo>
                  <a:cubicBezTo>
                    <a:pt x="11821" y="110515"/>
                    <a:pt x="18587" y="118762"/>
                    <a:pt x="12825" y="138129"/>
                  </a:cubicBezTo>
                  <a:cubicBezTo>
                    <a:pt x="7063" y="157496"/>
                    <a:pt x="7639" y="179991"/>
                    <a:pt x="30689" y="191829"/>
                  </a:cubicBezTo>
                  <a:cubicBezTo>
                    <a:pt x="35157" y="194125"/>
                    <a:pt x="39430" y="195026"/>
                    <a:pt x="43526" y="195026"/>
                  </a:cubicBezTo>
                  <a:cubicBezTo>
                    <a:pt x="58540" y="195026"/>
                    <a:pt x="71160" y="182906"/>
                    <a:pt x="82213" y="182906"/>
                  </a:cubicBezTo>
                  <a:cubicBezTo>
                    <a:pt x="83696" y="182906"/>
                    <a:pt x="85150" y="183124"/>
                    <a:pt x="86579" y="183619"/>
                  </a:cubicBezTo>
                  <a:cubicBezTo>
                    <a:pt x="99641" y="188143"/>
                    <a:pt x="122779" y="206199"/>
                    <a:pt x="149118" y="206199"/>
                  </a:cubicBezTo>
                  <a:cubicBezTo>
                    <a:pt x="152986" y="206199"/>
                    <a:pt x="156923" y="205810"/>
                    <a:pt x="160908" y="204931"/>
                  </a:cubicBezTo>
                  <a:cubicBezTo>
                    <a:pt x="192023" y="198068"/>
                    <a:pt x="178195" y="174485"/>
                    <a:pt x="198361" y="167774"/>
                  </a:cubicBezTo>
                  <a:cubicBezTo>
                    <a:pt x="218527" y="161063"/>
                    <a:pt x="230051" y="137885"/>
                    <a:pt x="223138" y="113418"/>
                  </a:cubicBezTo>
                  <a:cubicBezTo>
                    <a:pt x="216223" y="88949"/>
                    <a:pt x="198936" y="84248"/>
                    <a:pt x="202970" y="68845"/>
                  </a:cubicBezTo>
                  <a:cubicBezTo>
                    <a:pt x="206014" y="57223"/>
                    <a:pt x="210094" y="46044"/>
                    <a:pt x="202339" y="34863"/>
                  </a:cubicBezTo>
                  <a:cubicBezTo>
                    <a:pt x="193280" y="21800"/>
                    <a:pt x="178398" y="15485"/>
                    <a:pt x="163366" y="15485"/>
                  </a:cubicBezTo>
                  <a:cubicBezTo>
                    <a:pt x="161783" y="15485"/>
                    <a:pt x="160199" y="15555"/>
                    <a:pt x="158620" y="15695"/>
                  </a:cubicBezTo>
                  <a:cubicBezTo>
                    <a:pt x="155939" y="15932"/>
                    <a:pt x="153087" y="16107"/>
                    <a:pt x="150191" y="16107"/>
                  </a:cubicBezTo>
                  <a:cubicBezTo>
                    <a:pt x="146408" y="16107"/>
                    <a:pt x="142552" y="15808"/>
                    <a:pt x="138910" y="14960"/>
                  </a:cubicBezTo>
                  <a:cubicBezTo>
                    <a:pt x="131547" y="13246"/>
                    <a:pt x="128157" y="9128"/>
                    <a:pt x="122308" y="5219"/>
                  </a:cubicBezTo>
                  <a:lnTo>
                    <a:pt x="122283" y="5202"/>
                  </a:lnTo>
                  <a:cubicBezTo>
                    <a:pt x="116888" y="1602"/>
                    <a:pt x="109834" y="1"/>
                    <a:pt x="102974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8" name="Google Shape;3864;p64">
              <a:extLst>
                <a:ext uri="{FF2B5EF4-FFF2-40B4-BE49-F238E27FC236}">
                  <a16:creationId xmlns:a16="http://schemas.microsoft.com/office/drawing/2014/main" id="{B5ECFA84-CE78-2DD1-B6CA-53051D924EC0}"/>
                </a:ext>
              </a:extLst>
            </p:cNvPr>
            <p:cNvSpPr/>
            <p:nvPr/>
          </p:nvSpPr>
          <p:spPr>
            <a:xfrm>
              <a:off x="1030525" y="242725"/>
              <a:ext cx="5561175" cy="5150350"/>
            </a:xfrm>
            <a:custGeom>
              <a:avLst/>
              <a:gdLst/>
              <a:ahLst/>
              <a:cxnLst/>
              <a:rect l="l" t="t" r="r" b="b"/>
              <a:pathLst>
                <a:path w="222447" h="206014" extrusionOk="0">
                  <a:moveTo>
                    <a:pt x="110280" y="112230"/>
                  </a:moveTo>
                  <a:lnTo>
                    <a:pt x="110417" y="112549"/>
                  </a:lnTo>
                  <a:lnTo>
                    <a:pt x="110251" y="112325"/>
                  </a:lnTo>
                  <a:lnTo>
                    <a:pt x="110280" y="112230"/>
                  </a:lnTo>
                  <a:close/>
                  <a:moveTo>
                    <a:pt x="109811" y="112342"/>
                  </a:moveTo>
                  <a:lnTo>
                    <a:pt x="110049" y="112595"/>
                  </a:lnTo>
                  <a:lnTo>
                    <a:pt x="109817" y="112440"/>
                  </a:lnTo>
                  <a:lnTo>
                    <a:pt x="109811" y="112342"/>
                  </a:lnTo>
                  <a:close/>
                  <a:moveTo>
                    <a:pt x="110758" y="112287"/>
                  </a:moveTo>
                  <a:lnTo>
                    <a:pt x="110778" y="112633"/>
                  </a:lnTo>
                  <a:lnTo>
                    <a:pt x="110699" y="112366"/>
                  </a:lnTo>
                  <a:lnTo>
                    <a:pt x="110758" y="112287"/>
                  </a:lnTo>
                  <a:close/>
                  <a:moveTo>
                    <a:pt x="109408" y="112607"/>
                  </a:moveTo>
                  <a:lnTo>
                    <a:pt x="109718" y="112763"/>
                  </a:lnTo>
                  <a:lnTo>
                    <a:pt x="109446" y="112698"/>
                  </a:lnTo>
                  <a:lnTo>
                    <a:pt x="109408" y="112607"/>
                  </a:lnTo>
                  <a:close/>
                  <a:moveTo>
                    <a:pt x="111190" y="112504"/>
                  </a:moveTo>
                  <a:lnTo>
                    <a:pt x="111090" y="112836"/>
                  </a:lnTo>
                  <a:lnTo>
                    <a:pt x="111107" y="112558"/>
                  </a:lnTo>
                  <a:lnTo>
                    <a:pt x="111190" y="112504"/>
                  </a:lnTo>
                  <a:close/>
                  <a:moveTo>
                    <a:pt x="109120" y="112994"/>
                  </a:moveTo>
                  <a:lnTo>
                    <a:pt x="109464" y="113034"/>
                  </a:lnTo>
                  <a:lnTo>
                    <a:pt x="109187" y="113066"/>
                  </a:lnTo>
                  <a:lnTo>
                    <a:pt x="109120" y="112994"/>
                  </a:lnTo>
                  <a:close/>
                  <a:moveTo>
                    <a:pt x="111520" y="112854"/>
                  </a:moveTo>
                  <a:lnTo>
                    <a:pt x="111312" y="113133"/>
                  </a:lnTo>
                  <a:lnTo>
                    <a:pt x="111424" y="112877"/>
                  </a:lnTo>
                  <a:lnTo>
                    <a:pt x="111520" y="112854"/>
                  </a:lnTo>
                  <a:close/>
                  <a:moveTo>
                    <a:pt x="111613" y="113286"/>
                  </a:moveTo>
                  <a:lnTo>
                    <a:pt x="111712" y="113297"/>
                  </a:lnTo>
                  <a:lnTo>
                    <a:pt x="111421" y="113488"/>
                  </a:lnTo>
                  <a:lnTo>
                    <a:pt x="111613" y="113286"/>
                  </a:lnTo>
                  <a:close/>
                  <a:moveTo>
                    <a:pt x="109319" y="113376"/>
                  </a:moveTo>
                  <a:lnTo>
                    <a:pt x="109069" y="113500"/>
                  </a:lnTo>
                  <a:lnTo>
                    <a:pt x="108981" y="113456"/>
                  </a:lnTo>
                  <a:lnTo>
                    <a:pt x="109319" y="113376"/>
                  </a:lnTo>
                  <a:close/>
                  <a:moveTo>
                    <a:pt x="111650" y="113734"/>
                  </a:moveTo>
                  <a:lnTo>
                    <a:pt x="111739" y="113779"/>
                  </a:lnTo>
                  <a:lnTo>
                    <a:pt x="111401" y="113859"/>
                  </a:lnTo>
                  <a:lnTo>
                    <a:pt x="111401" y="113859"/>
                  </a:lnTo>
                  <a:lnTo>
                    <a:pt x="111650" y="113734"/>
                  </a:lnTo>
                  <a:close/>
                  <a:moveTo>
                    <a:pt x="109300" y="113746"/>
                  </a:moveTo>
                  <a:lnTo>
                    <a:pt x="109108" y="113949"/>
                  </a:lnTo>
                  <a:lnTo>
                    <a:pt x="109009" y="113937"/>
                  </a:lnTo>
                  <a:lnTo>
                    <a:pt x="109300" y="113746"/>
                  </a:lnTo>
                  <a:close/>
                  <a:moveTo>
                    <a:pt x="110332" y="113136"/>
                  </a:moveTo>
                  <a:lnTo>
                    <a:pt x="110498" y="113155"/>
                  </a:lnTo>
                  <a:lnTo>
                    <a:pt x="110648" y="113231"/>
                  </a:lnTo>
                  <a:lnTo>
                    <a:pt x="110763" y="113352"/>
                  </a:lnTo>
                  <a:lnTo>
                    <a:pt x="110829" y="113505"/>
                  </a:lnTo>
                  <a:lnTo>
                    <a:pt x="110840" y="113673"/>
                  </a:lnTo>
                  <a:lnTo>
                    <a:pt x="110790" y="113834"/>
                  </a:lnTo>
                  <a:lnTo>
                    <a:pt x="110691" y="113968"/>
                  </a:lnTo>
                  <a:lnTo>
                    <a:pt x="110551" y="114059"/>
                  </a:lnTo>
                  <a:lnTo>
                    <a:pt x="110387" y="114099"/>
                  </a:lnTo>
                  <a:lnTo>
                    <a:pt x="110222" y="114080"/>
                  </a:lnTo>
                  <a:lnTo>
                    <a:pt x="110072" y="114004"/>
                  </a:lnTo>
                  <a:lnTo>
                    <a:pt x="109957" y="113882"/>
                  </a:lnTo>
                  <a:lnTo>
                    <a:pt x="109891" y="113728"/>
                  </a:lnTo>
                  <a:lnTo>
                    <a:pt x="109881" y="113562"/>
                  </a:lnTo>
                  <a:lnTo>
                    <a:pt x="109929" y="113401"/>
                  </a:lnTo>
                  <a:lnTo>
                    <a:pt x="110029" y="113267"/>
                  </a:lnTo>
                  <a:lnTo>
                    <a:pt x="110169" y="113174"/>
                  </a:lnTo>
                  <a:lnTo>
                    <a:pt x="110332" y="113136"/>
                  </a:lnTo>
                  <a:close/>
                  <a:moveTo>
                    <a:pt x="111533" y="114169"/>
                  </a:moveTo>
                  <a:lnTo>
                    <a:pt x="111600" y="114241"/>
                  </a:lnTo>
                  <a:lnTo>
                    <a:pt x="111600" y="114241"/>
                  </a:lnTo>
                  <a:lnTo>
                    <a:pt x="111255" y="114200"/>
                  </a:lnTo>
                  <a:lnTo>
                    <a:pt x="111533" y="114169"/>
                  </a:lnTo>
                  <a:close/>
                  <a:moveTo>
                    <a:pt x="109408" y="114101"/>
                  </a:moveTo>
                  <a:lnTo>
                    <a:pt x="109296" y="114358"/>
                  </a:lnTo>
                  <a:lnTo>
                    <a:pt x="109200" y="114381"/>
                  </a:lnTo>
                  <a:lnTo>
                    <a:pt x="109408" y="114101"/>
                  </a:lnTo>
                  <a:close/>
                  <a:moveTo>
                    <a:pt x="111002" y="114471"/>
                  </a:moveTo>
                  <a:lnTo>
                    <a:pt x="111273" y="114537"/>
                  </a:lnTo>
                  <a:lnTo>
                    <a:pt x="111312" y="114628"/>
                  </a:lnTo>
                  <a:lnTo>
                    <a:pt x="111312" y="114628"/>
                  </a:lnTo>
                  <a:lnTo>
                    <a:pt x="111002" y="114471"/>
                  </a:lnTo>
                  <a:close/>
                  <a:moveTo>
                    <a:pt x="109631" y="114398"/>
                  </a:moveTo>
                  <a:lnTo>
                    <a:pt x="109614" y="114677"/>
                  </a:lnTo>
                  <a:lnTo>
                    <a:pt x="109531" y="114731"/>
                  </a:lnTo>
                  <a:lnTo>
                    <a:pt x="109631" y="114398"/>
                  </a:lnTo>
                  <a:close/>
                  <a:moveTo>
                    <a:pt x="110672" y="114640"/>
                  </a:moveTo>
                  <a:lnTo>
                    <a:pt x="110904" y="114793"/>
                  </a:lnTo>
                  <a:lnTo>
                    <a:pt x="110910" y="114893"/>
                  </a:lnTo>
                  <a:lnTo>
                    <a:pt x="110672" y="114640"/>
                  </a:lnTo>
                  <a:close/>
                  <a:moveTo>
                    <a:pt x="109941" y="114600"/>
                  </a:moveTo>
                  <a:lnTo>
                    <a:pt x="110020" y="114868"/>
                  </a:lnTo>
                  <a:lnTo>
                    <a:pt x="109962" y="114948"/>
                  </a:lnTo>
                  <a:lnTo>
                    <a:pt x="109941" y="114600"/>
                  </a:lnTo>
                  <a:close/>
                  <a:moveTo>
                    <a:pt x="110302" y="114684"/>
                  </a:moveTo>
                  <a:lnTo>
                    <a:pt x="110469" y="114910"/>
                  </a:lnTo>
                  <a:lnTo>
                    <a:pt x="110440" y="115003"/>
                  </a:lnTo>
                  <a:lnTo>
                    <a:pt x="110302" y="114684"/>
                  </a:lnTo>
                  <a:close/>
                  <a:moveTo>
                    <a:pt x="104234" y="1"/>
                  </a:moveTo>
                  <a:lnTo>
                    <a:pt x="110755" y="112213"/>
                  </a:lnTo>
                  <a:lnTo>
                    <a:pt x="110678" y="112294"/>
                  </a:lnTo>
                  <a:lnTo>
                    <a:pt x="79198" y="6022"/>
                  </a:lnTo>
                  <a:cubicBezTo>
                    <a:pt x="74748" y="9347"/>
                    <a:pt x="72244" y="13504"/>
                    <a:pt x="69568" y="17815"/>
                  </a:cubicBezTo>
                  <a:lnTo>
                    <a:pt x="110251" y="112163"/>
                  </a:lnTo>
                  <a:lnTo>
                    <a:pt x="110206" y="112265"/>
                  </a:lnTo>
                  <a:lnTo>
                    <a:pt x="52601" y="34415"/>
                  </a:lnTo>
                  <a:cubicBezTo>
                    <a:pt x="48537" y="36485"/>
                    <a:pt x="44514" y="37772"/>
                    <a:pt x="40518" y="38876"/>
                  </a:cubicBezTo>
                  <a:lnTo>
                    <a:pt x="109759" y="112288"/>
                  </a:lnTo>
                  <a:lnTo>
                    <a:pt x="109753" y="112399"/>
                  </a:lnTo>
                  <a:lnTo>
                    <a:pt x="14793" y="49546"/>
                  </a:lnTo>
                  <a:cubicBezTo>
                    <a:pt x="14190" y="50024"/>
                    <a:pt x="13587" y="50518"/>
                    <a:pt x="12983" y="51049"/>
                  </a:cubicBezTo>
                  <a:cubicBezTo>
                    <a:pt x="9931" y="53739"/>
                    <a:pt x="7472" y="56943"/>
                    <a:pt x="5541" y="60425"/>
                  </a:cubicBezTo>
                  <a:lnTo>
                    <a:pt x="109342" y="112575"/>
                  </a:lnTo>
                  <a:lnTo>
                    <a:pt x="109373" y="112680"/>
                  </a:lnTo>
                  <a:lnTo>
                    <a:pt x="1" y="86422"/>
                  </a:lnTo>
                  <a:lnTo>
                    <a:pt x="1" y="86422"/>
                  </a:lnTo>
                  <a:cubicBezTo>
                    <a:pt x="341" y="91335"/>
                    <a:pt x="1449" y="95760"/>
                    <a:pt x="3187" y="99071"/>
                  </a:cubicBezTo>
                  <a:cubicBezTo>
                    <a:pt x="3477" y="99621"/>
                    <a:pt x="3767" y="100163"/>
                    <a:pt x="4058" y="100699"/>
                  </a:cubicBezTo>
                  <a:lnTo>
                    <a:pt x="109045" y="112986"/>
                  </a:lnTo>
                  <a:lnTo>
                    <a:pt x="109111" y="113075"/>
                  </a:lnTo>
                  <a:lnTo>
                    <a:pt x="12288" y="124106"/>
                  </a:lnTo>
                  <a:cubicBezTo>
                    <a:pt x="12327" y="127780"/>
                    <a:pt x="11778" y="131934"/>
                    <a:pt x="10425" y="136800"/>
                  </a:cubicBezTo>
                  <a:lnTo>
                    <a:pt x="108909" y="113473"/>
                  </a:lnTo>
                  <a:lnTo>
                    <a:pt x="109001" y="113534"/>
                  </a:lnTo>
                  <a:lnTo>
                    <a:pt x="7547" y="164117"/>
                  </a:lnTo>
                  <a:cubicBezTo>
                    <a:pt x="8256" y="168831"/>
                    <a:pt x="9754" y="173372"/>
                    <a:pt x="12270" y="177545"/>
                  </a:cubicBezTo>
                  <a:lnTo>
                    <a:pt x="108947" y="113978"/>
                  </a:lnTo>
                  <a:lnTo>
                    <a:pt x="109055" y="114004"/>
                  </a:lnTo>
                  <a:lnTo>
                    <a:pt x="33340" y="193791"/>
                  </a:lnTo>
                  <a:cubicBezTo>
                    <a:pt x="35891" y="194524"/>
                    <a:pt x="38376" y="194840"/>
                    <a:pt x="40798" y="194840"/>
                  </a:cubicBezTo>
                  <a:cubicBezTo>
                    <a:pt x="44116" y="194840"/>
                    <a:pt x="47317" y="194248"/>
                    <a:pt x="50411" y="193326"/>
                  </a:cubicBezTo>
                  <a:lnTo>
                    <a:pt x="109156" y="114440"/>
                  </a:lnTo>
                  <a:lnTo>
                    <a:pt x="109266" y="114428"/>
                  </a:lnTo>
                  <a:lnTo>
                    <a:pt x="79571" y="182722"/>
                  </a:lnTo>
                  <a:cubicBezTo>
                    <a:pt x="81025" y="182729"/>
                    <a:pt x="82452" y="182948"/>
                    <a:pt x="83856" y="183434"/>
                  </a:cubicBezTo>
                  <a:cubicBezTo>
                    <a:pt x="85254" y="183919"/>
                    <a:pt x="86768" y="184558"/>
                    <a:pt x="88389" y="185314"/>
                  </a:cubicBezTo>
                  <a:lnTo>
                    <a:pt x="109509" y="114802"/>
                  </a:lnTo>
                  <a:lnTo>
                    <a:pt x="109609" y="114753"/>
                  </a:lnTo>
                  <a:lnTo>
                    <a:pt x="104776" y="193771"/>
                  </a:lnTo>
                  <a:cubicBezTo>
                    <a:pt x="107955" y="195391"/>
                    <a:pt x="111311" y="197023"/>
                    <a:pt x="114819" y="198543"/>
                  </a:cubicBezTo>
                  <a:lnTo>
                    <a:pt x="109966" y="115021"/>
                  </a:lnTo>
                  <a:lnTo>
                    <a:pt x="110042" y="114941"/>
                  </a:lnTo>
                  <a:lnTo>
                    <a:pt x="136792" y="205246"/>
                  </a:lnTo>
                  <a:cubicBezTo>
                    <a:pt x="139937" y="205738"/>
                    <a:pt x="143144" y="206014"/>
                    <a:pt x="146400" y="206014"/>
                  </a:cubicBezTo>
                  <a:cubicBezTo>
                    <a:pt x="147476" y="206014"/>
                    <a:pt x="148557" y="205983"/>
                    <a:pt x="149643" y="205921"/>
                  </a:cubicBezTo>
                  <a:lnTo>
                    <a:pt x="110470" y="115072"/>
                  </a:lnTo>
                  <a:lnTo>
                    <a:pt x="110515" y="114970"/>
                  </a:lnTo>
                  <a:lnTo>
                    <a:pt x="172423" y="198633"/>
                  </a:lnTo>
                  <a:cubicBezTo>
                    <a:pt x="176323" y="195605"/>
                    <a:pt x="178505" y="191987"/>
                    <a:pt x="180127" y="188277"/>
                  </a:cubicBezTo>
                  <a:lnTo>
                    <a:pt x="110961" y="114947"/>
                  </a:lnTo>
                  <a:lnTo>
                    <a:pt x="110968" y="114835"/>
                  </a:lnTo>
                  <a:lnTo>
                    <a:pt x="192588" y="168858"/>
                  </a:lnTo>
                  <a:cubicBezTo>
                    <a:pt x="193571" y="168359"/>
                    <a:pt x="194591" y="167936"/>
                    <a:pt x="195638" y="167589"/>
                  </a:cubicBezTo>
                  <a:cubicBezTo>
                    <a:pt x="199352" y="166353"/>
                    <a:pt x="202846" y="164531"/>
                    <a:pt x="205986" y="162191"/>
                  </a:cubicBezTo>
                  <a:lnTo>
                    <a:pt x="111379" y="114660"/>
                  </a:lnTo>
                  <a:lnTo>
                    <a:pt x="111347" y="114555"/>
                  </a:lnTo>
                  <a:lnTo>
                    <a:pt x="220545" y="140771"/>
                  </a:lnTo>
                  <a:cubicBezTo>
                    <a:pt x="221794" y="136507"/>
                    <a:pt x="222446" y="131946"/>
                    <a:pt x="222420" y="127209"/>
                  </a:cubicBezTo>
                  <a:lnTo>
                    <a:pt x="111674" y="114249"/>
                  </a:lnTo>
                  <a:lnTo>
                    <a:pt x="111609" y="114159"/>
                  </a:lnTo>
                  <a:lnTo>
                    <a:pt x="216103" y="102253"/>
                  </a:lnTo>
                  <a:cubicBezTo>
                    <a:pt x="213778" y="97725"/>
                    <a:pt x="211166" y="94053"/>
                    <a:pt x="208713" y="90809"/>
                  </a:cubicBezTo>
                  <a:lnTo>
                    <a:pt x="111811" y="113762"/>
                  </a:lnTo>
                  <a:lnTo>
                    <a:pt x="111719" y="113701"/>
                  </a:lnTo>
                  <a:lnTo>
                    <a:pt x="200019" y="69675"/>
                  </a:lnTo>
                  <a:cubicBezTo>
                    <a:pt x="200089" y="69341"/>
                    <a:pt x="200156" y="69006"/>
                    <a:pt x="200247" y="68660"/>
                  </a:cubicBezTo>
                  <a:cubicBezTo>
                    <a:pt x="201661" y="63261"/>
                    <a:pt x="203297" y="57957"/>
                    <a:pt x="203868" y="52703"/>
                  </a:cubicBezTo>
                  <a:lnTo>
                    <a:pt x="203868" y="52703"/>
                  </a:lnTo>
                  <a:lnTo>
                    <a:pt x="111773" y="113257"/>
                  </a:lnTo>
                  <a:lnTo>
                    <a:pt x="111665" y="113231"/>
                  </a:lnTo>
                  <a:lnTo>
                    <a:pt x="193180" y="27331"/>
                  </a:lnTo>
                  <a:cubicBezTo>
                    <a:pt x="189554" y="24030"/>
                    <a:pt x="185444" y="21425"/>
                    <a:pt x="181047" y="19492"/>
                  </a:cubicBezTo>
                  <a:lnTo>
                    <a:pt x="111564" y="112795"/>
                  </a:lnTo>
                  <a:lnTo>
                    <a:pt x="111455" y="112807"/>
                  </a:lnTo>
                  <a:lnTo>
                    <a:pt x="153684" y="15686"/>
                  </a:lnTo>
                  <a:lnTo>
                    <a:pt x="153684" y="15686"/>
                  </a:lnTo>
                  <a:cubicBezTo>
                    <a:pt x="151675" y="15827"/>
                    <a:pt x="149594" y="15920"/>
                    <a:pt x="147490" y="15920"/>
                  </a:cubicBezTo>
                  <a:cubicBezTo>
                    <a:pt x="145081" y="15920"/>
                    <a:pt x="142642" y="15799"/>
                    <a:pt x="140248" y="15493"/>
                  </a:cubicBezTo>
                  <a:lnTo>
                    <a:pt x="111210" y="112433"/>
                  </a:lnTo>
                  <a:lnTo>
                    <a:pt x="111112" y="112482"/>
                  </a:lnTo>
                  <a:lnTo>
                    <a:pt x="117752" y="3918"/>
                  </a:lnTo>
                  <a:cubicBezTo>
                    <a:pt x="113747" y="1703"/>
                    <a:pt x="109031" y="442"/>
                    <a:pt x="1042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9" name="Google Shape;3865;p64">
              <a:extLst>
                <a:ext uri="{FF2B5EF4-FFF2-40B4-BE49-F238E27FC236}">
                  <a16:creationId xmlns:a16="http://schemas.microsoft.com/office/drawing/2014/main" id="{7B7319B7-7C04-DD7A-6989-49205F2FD864}"/>
                </a:ext>
              </a:extLst>
            </p:cNvPr>
            <p:cNvSpPr/>
            <p:nvPr/>
          </p:nvSpPr>
          <p:spPr>
            <a:xfrm>
              <a:off x="1506350" y="5243875"/>
              <a:ext cx="4508750" cy="232325"/>
            </a:xfrm>
            <a:custGeom>
              <a:avLst/>
              <a:gdLst/>
              <a:ahLst/>
              <a:cxnLst/>
              <a:rect l="l" t="t" r="r" b="b"/>
              <a:pathLst>
                <a:path w="180350" h="9293" extrusionOk="0">
                  <a:moveTo>
                    <a:pt x="90174" y="0"/>
                  </a:moveTo>
                  <a:cubicBezTo>
                    <a:pt x="66259" y="0"/>
                    <a:pt x="43323" y="490"/>
                    <a:pt x="26412" y="1362"/>
                  </a:cubicBezTo>
                  <a:cubicBezTo>
                    <a:pt x="9501" y="2232"/>
                    <a:pt x="0" y="3414"/>
                    <a:pt x="0" y="4646"/>
                  </a:cubicBezTo>
                  <a:cubicBezTo>
                    <a:pt x="0" y="5879"/>
                    <a:pt x="9501" y="7060"/>
                    <a:pt x="26412" y="7931"/>
                  </a:cubicBezTo>
                  <a:cubicBezTo>
                    <a:pt x="43323" y="8803"/>
                    <a:pt x="66259" y="9292"/>
                    <a:pt x="90174" y="9292"/>
                  </a:cubicBezTo>
                  <a:cubicBezTo>
                    <a:pt x="114090" y="9292"/>
                    <a:pt x="137027" y="8803"/>
                    <a:pt x="153938" y="7931"/>
                  </a:cubicBezTo>
                  <a:cubicBezTo>
                    <a:pt x="170849" y="7060"/>
                    <a:pt x="180349" y="5879"/>
                    <a:pt x="180349" y="4646"/>
                  </a:cubicBezTo>
                  <a:cubicBezTo>
                    <a:pt x="180349" y="3414"/>
                    <a:pt x="170849" y="2232"/>
                    <a:pt x="153938" y="1362"/>
                  </a:cubicBezTo>
                  <a:cubicBezTo>
                    <a:pt x="137027" y="490"/>
                    <a:pt x="114090" y="0"/>
                    <a:pt x="90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0" name="Google Shape;3866;p64">
              <a:extLst>
                <a:ext uri="{FF2B5EF4-FFF2-40B4-BE49-F238E27FC236}">
                  <a16:creationId xmlns:a16="http://schemas.microsoft.com/office/drawing/2014/main" id="{18E707EA-01A7-7E83-95BE-A511DE0666CC}"/>
                </a:ext>
              </a:extLst>
            </p:cNvPr>
            <p:cNvSpPr/>
            <p:nvPr/>
          </p:nvSpPr>
          <p:spPr>
            <a:xfrm>
              <a:off x="2371200" y="3301350"/>
              <a:ext cx="2908425" cy="1849500"/>
            </a:xfrm>
            <a:custGeom>
              <a:avLst/>
              <a:gdLst/>
              <a:ahLst/>
              <a:cxnLst/>
              <a:rect l="l" t="t" r="r" b="b"/>
              <a:pathLst>
                <a:path w="116337" h="73980" extrusionOk="0">
                  <a:moveTo>
                    <a:pt x="64" y="0"/>
                  </a:moveTo>
                  <a:cubicBezTo>
                    <a:pt x="29" y="0"/>
                    <a:pt x="1" y="30"/>
                    <a:pt x="1" y="64"/>
                  </a:cubicBezTo>
                  <a:lnTo>
                    <a:pt x="1" y="73979"/>
                  </a:lnTo>
                  <a:lnTo>
                    <a:pt x="116337" y="73979"/>
                  </a:lnTo>
                  <a:lnTo>
                    <a:pt x="116337" y="64"/>
                  </a:lnTo>
                  <a:cubicBezTo>
                    <a:pt x="116337" y="29"/>
                    <a:pt x="116308" y="0"/>
                    <a:pt x="116273" y="0"/>
                  </a:cubicBezTo>
                  <a:lnTo>
                    <a:pt x="67" y="0"/>
                  </a:lnTo>
                  <a:cubicBezTo>
                    <a:pt x="66" y="0"/>
                    <a:pt x="65" y="0"/>
                    <a:pt x="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1" name="Google Shape;3867;p64">
              <a:extLst>
                <a:ext uri="{FF2B5EF4-FFF2-40B4-BE49-F238E27FC236}">
                  <a16:creationId xmlns:a16="http://schemas.microsoft.com/office/drawing/2014/main" id="{C9CB25BB-64B7-A2D1-D1A5-9EF44A5E4FD2}"/>
                </a:ext>
              </a:extLst>
            </p:cNvPr>
            <p:cNvSpPr/>
            <p:nvPr/>
          </p:nvSpPr>
          <p:spPr>
            <a:xfrm>
              <a:off x="2364000" y="3294125"/>
              <a:ext cx="2922825" cy="1863925"/>
            </a:xfrm>
            <a:custGeom>
              <a:avLst/>
              <a:gdLst/>
              <a:ahLst/>
              <a:cxnLst/>
              <a:rect l="l" t="t" r="r" b="b"/>
              <a:pathLst>
                <a:path w="116913" h="74557" extrusionOk="0">
                  <a:moveTo>
                    <a:pt x="114150" y="577"/>
                  </a:moveTo>
                  <a:cubicBezTo>
                    <a:pt x="115356" y="577"/>
                    <a:pt x="116337" y="1557"/>
                    <a:pt x="116337" y="2764"/>
                  </a:cubicBezTo>
                  <a:lnTo>
                    <a:pt x="116337" y="73981"/>
                  </a:lnTo>
                  <a:lnTo>
                    <a:pt x="578" y="73981"/>
                  </a:lnTo>
                  <a:lnTo>
                    <a:pt x="576" y="2764"/>
                  </a:lnTo>
                  <a:cubicBezTo>
                    <a:pt x="576" y="1557"/>
                    <a:pt x="1558" y="577"/>
                    <a:pt x="2764" y="577"/>
                  </a:cubicBezTo>
                  <a:close/>
                  <a:moveTo>
                    <a:pt x="2764" y="0"/>
                  </a:moveTo>
                  <a:cubicBezTo>
                    <a:pt x="1240" y="0"/>
                    <a:pt x="1" y="1240"/>
                    <a:pt x="1" y="2764"/>
                  </a:cubicBezTo>
                  <a:lnTo>
                    <a:pt x="1" y="74268"/>
                  </a:lnTo>
                  <a:cubicBezTo>
                    <a:pt x="1" y="74427"/>
                    <a:pt x="130" y="74556"/>
                    <a:pt x="289" y="74556"/>
                  </a:cubicBezTo>
                  <a:lnTo>
                    <a:pt x="116625" y="74556"/>
                  </a:lnTo>
                  <a:cubicBezTo>
                    <a:pt x="116783" y="74556"/>
                    <a:pt x="116913" y="74427"/>
                    <a:pt x="116913" y="74268"/>
                  </a:cubicBezTo>
                  <a:lnTo>
                    <a:pt x="116913" y="2764"/>
                  </a:lnTo>
                  <a:cubicBezTo>
                    <a:pt x="116913" y="1240"/>
                    <a:pt x="115672" y="0"/>
                    <a:pt x="114149" y="0"/>
                  </a:cubicBezTo>
                  <a:close/>
                </a:path>
              </a:pathLst>
            </a:custGeom>
            <a:solidFill>
              <a:srgbClr val="263238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2" name="Google Shape;3868;p64">
              <a:extLst>
                <a:ext uri="{FF2B5EF4-FFF2-40B4-BE49-F238E27FC236}">
                  <a16:creationId xmlns:a16="http://schemas.microsoft.com/office/drawing/2014/main" id="{6E17278B-662C-98FA-BFC0-A3319D4704D4}"/>
                </a:ext>
              </a:extLst>
            </p:cNvPr>
            <p:cNvSpPr/>
            <p:nvPr/>
          </p:nvSpPr>
          <p:spPr>
            <a:xfrm>
              <a:off x="2520625" y="3441725"/>
              <a:ext cx="2609575" cy="1734000"/>
            </a:xfrm>
            <a:custGeom>
              <a:avLst/>
              <a:gdLst/>
              <a:ahLst/>
              <a:cxnLst/>
              <a:rect l="l" t="t" r="r" b="b"/>
              <a:pathLst>
                <a:path w="104383" h="69360" extrusionOk="0">
                  <a:moveTo>
                    <a:pt x="64" y="1"/>
                  </a:moveTo>
                  <a:cubicBezTo>
                    <a:pt x="29" y="1"/>
                    <a:pt x="0" y="30"/>
                    <a:pt x="0" y="65"/>
                  </a:cubicBezTo>
                  <a:lnTo>
                    <a:pt x="0" y="69360"/>
                  </a:lnTo>
                  <a:lnTo>
                    <a:pt x="104383" y="69360"/>
                  </a:lnTo>
                  <a:lnTo>
                    <a:pt x="104383" y="65"/>
                  </a:lnTo>
                  <a:cubicBezTo>
                    <a:pt x="104383" y="30"/>
                    <a:pt x="104354" y="1"/>
                    <a:pt x="10431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3" name="Google Shape;3869;p64">
              <a:extLst>
                <a:ext uri="{FF2B5EF4-FFF2-40B4-BE49-F238E27FC236}">
                  <a16:creationId xmlns:a16="http://schemas.microsoft.com/office/drawing/2014/main" id="{8A742C45-BEA6-B65D-238B-8E54918C2703}"/>
                </a:ext>
              </a:extLst>
            </p:cNvPr>
            <p:cNvSpPr/>
            <p:nvPr/>
          </p:nvSpPr>
          <p:spPr>
            <a:xfrm>
              <a:off x="2017725" y="5114250"/>
              <a:ext cx="3486000" cy="186000"/>
            </a:xfrm>
            <a:custGeom>
              <a:avLst/>
              <a:gdLst/>
              <a:ahLst/>
              <a:cxnLst/>
              <a:rect l="l" t="t" r="r" b="b"/>
              <a:pathLst>
                <a:path w="139440" h="7440" extrusionOk="0">
                  <a:moveTo>
                    <a:pt x="1" y="0"/>
                  </a:moveTo>
                  <a:cubicBezTo>
                    <a:pt x="1" y="4108"/>
                    <a:pt x="4459" y="7439"/>
                    <a:pt x="9959" y="7439"/>
                  </a:cubicBezTo>
                  <a:lnTo>
                    <a:pt x="129479" y="7439"/>
                  </a:lnTo>
                  <a:cubicBezTo>
                    <a:pt x="134980" y="7439"/>
                    <a:pt x="139439" y="4108"/>
                    <a:pt x="139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4" name="Google Shape;3870;p64">
              <a:extLst>
                <a:ext uri="{FF2B5EF4-FFF2-40B4-BE49-F238E27FC236}">
                  <a16:creationId xmlns:a16="http://schemas.microsoft.com/office/drawing/2014/main" id="{6F93246C-0862-E5C2-FB2D-FF4F05C85FCE}"/>
                </a:ext>
              </a:extLst>
            </p:cNvPr>
            <p:cNvSpPr/>
            <p:nvPr/>
          </p:nvSpPr>
          <p:spPr>
            <a:xfrm>
              <a:off x="2010500" y="5107050"/>
              <a:ext cx="3500400" cy="200425"/>
            </a:xfrm>
            <a:custGeom>
              <a:avLst/>
              <a:gdLst/>
              <a:ahLst/>
              <a:cxnLst/>
              <a:rect l="l" t="t" r="r" b="b"/>
              <a:pathLst>
                <a:path w="140016" h="8017" extrusionOk="0">
                  <a:moveTo>
                    <a:pt x="139432" y="576"/>
                  </a:moveTo>
                  <a:cubicBezTo>
                    <a:pt x="139227" y="4387"/>
                    <a:pt x="134971" y="7439"/>
                    <a:pt x="129768" y="7439"/>
                  </a:cubicBezTo>
                  <a:lnTo>
                    <a:pt x="10248" y="7439"/>
                  </a:lnTo>
                  <a:cubicBezTo>
                    <a:pt x="5047" y="7439"/>
                    <a:pt x="790" y="4387"/>
                    <a:pt x="585" y="576"/>
                  </a:cubicBezTo>
                  <a:close/>
                  <a:moveTo>
                    <a:pt x="290" y="0"/>
                  </a:moveTo>
                  <a:cubicBezTo>
                    <a:pt x="130" y="0"/>
                    <a:pt x="0" y="129"/>
                    <a:pt x="0" y="288"/>
                  </a:cubicBezTo>
                  <a:cubicBezTo>
                    <a:pt x="0" y="4549"/>
                    <a:pt x="4598" y="8016"/>
                    <a:pt x="10248" y="8016"/>
                  </a:cubicBezTo>
                  <a:lnTo>
                    <a:pt x="129768" y="8016"/>
                  </a:lnTo>
                  <a:cubicBezTo>
                    <a:pt x="135420" y="8016"/>
                    <a:pt x="140016" y="4549"/>
                    <a:pt x="140016" y="288"/>
                  </a:cubicBezTo>
                  <a:cubicBezTo>
                    <a:pt x="140016" y="129"/>
                    <a:pt x="139888" y="0"/>
                    <a:pt x="1397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5" name="Google Shape;3871;p64">
              <a:extLst>
                <a:ext uri="{FF2B5EF4-FFF2-40B4-BE49-F238E27FC236}">
                  <a16:creationId xmlns:a16="http://schemas.microsoft.com/office/drawing/2014/main" id="{28A4567A-C473-FB7C-6468-1F4A845C13DB}"/>
                </a:ext>
              </a:extLst>
            </p:cNvPr>
            <p:cNvSpPr/>
            <p:nvPr/>
          </p:nvSpPr>
          <p:spPr>
            <a:xfrm>
              <a:off x="2558025" y="1598375"/>
              <a:ext cx="1254950" cy="2801925"/>
            </a:xfrm>
            <a:custGeom>
              <a:avLst/>
              <a:gdLst/>
              <a:ahLst/>
              <a:cxnLst/>
              <a:rect l="l" t="t" r="r" b="b"/>
              <a:pathLst>
                <a:path w="50198" h="112077" extrusionOk="0">
                  <a:moveTo>
                    <a:pt x="50198" y="0"/>
                  </a:moveTo>
                  <a:cubicBezTo>
                    <a:pt x="42527" y="7305"/>
                    <a:pt x="22893" y="14678"/>
                    <a:pt x="0" y="30321"/>
                  </a:cubicBezTo>
                  <a:cubicBezTo>
                    <a:pt x="0" y="30321"/>
                    <a:pt x="1430" y="83182"/>
                    <a:pt x="50198" y="112076"/>
                  </a:cubicBezTo>
                  <a:lnTo>
                    <a:pt x="5019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6" name="Google Shape;3872;p64">
              <a:extLst>
                <a:ext uri="{FF2B5EF4-FFF2-40B4-BE49-F238E27FC236}">
                  <a16:creationId xmlns:a16="http://schemas.microsoft.com/office/drawing/2014/main" id="{875A5ECE-6036-7065-18FB-8F99B1582F4F}"/>
                </a:ext>
              </a:extLst>
            </p:cNvPr>
            <p:cNvSpPr/>
            <p:nvPr/>
          </p:nvSpPr>
          <p:spPr>
            <a:xfrm>
              <a:off x="2550725" y="1591175"/>
              <a:ext cx="1269450" cy="2816325"/>
            </a:xfrm>
            <a:custGeom>
              <a:avLst/>
              <a:gdLst/>
              <a:ahLst/>
              <a:cxnLst/>
              <a:rect l="l" t="t" r="r" b="b"/>
              <a:pathLst>
                <a:path w="50778" h="112653" extrusionOk="0">
                  <a:moveTo>
                    <a:pt x="50202" y="948"/>
                  </a:moveTo>
                  <a:lnTo>
                    <a:pt x="50202" y="111857"/>
                  </a:lnTo>
                  <a:cubicBezTo>
                    <a:pt x="25383" y="96990"/>
                    <a:pt x="13218" y="75784"/>
                    <a:pt x="7380" y="60569"/>
                  </a:cubicBezTo>
                  <a:cubicBezTo>
                    <a:pt x="1386" y="44948"/>
                    <a:pt x="654" y="32294"/>
                    <a:pt x="586" y="30757"/>
                  </a:cubicBezTo>
                  <a:cubicBezTo>
                    <a:pt x="12079" y="22915"/>
                    <a:pt x="22836" y="17111"/>
                    <a:pt x="31485" y="12441"/>
                  </a:cubicBezTo>
                  <a:cubicBezTo>
                    <a:pt x="39724" y="7995"/>
                    <a:pt x="46301" y="4444"/>
                    <a:pt x="50202" y="948"/>
                  </a:cubicBezTo>
                  <a:close/>
                  <a:moveTo>
                    <a:pt x="50487" y="0"/>
                  </a:moveTo>
                  <a:cubicBezTo>
                    <a:pt x="50419" y="0"/>
                    <a:pt x="50349" y="25"/>
                    <a:pt x="50291" y="80"/>
                  </a:cubicBezTo>
                  <a:cubicBezTo>
                    <a:pt x="46521" y="3671"/>
                    <a:pt x="39764" y="7317"/>
                    <a:pt x="31211" y="11934"/>
                  </a:cubicBezTo>
                  <a:cubicBezTo>
                    <a:pt x="22516" y="16627"/>
                    <a:pt x="11696" y="22466"/>
                    <a:pt x="129" y="30372"/>
                  </a:cubicBezTo>
                  <a:cubicBezTo>
                    <a:pt x="49" y="30427"/>
                    <a:pt x="1" y="30519"/>
                    <a:pt x="4" y="30616"/>
                  </a:cubicBezTo>
                  <a:cubicBezTo>
                    <a:pt x="8" y="30749"/>
                    <a:pt x="437" y="44074"/>
                    <a:pt x="6834" y="60755"/>
                  </a:cubicBezTo>
                  <a:cubicBezTo>
                    <a:pt x="12739" y="76150"/>
                    <a:pt x="25080" y="97645"/>
                    <a:pt x="50344" y="112611"/>
                  </a:cubicBezTo>
                  <a:cubicBezTo>
                    <a:pt x="50388" y="112638"/>
                    <a:pt x="50438" y="112652"/>
                    <a:pt x="50490" y="112652"/>
                  </a:cubicBezTo>
                  <a:cubicBezTo>
                    <a:pt x="50649" y="112652"/>
                    <a:pt x="50778" y="112524"/>
                    <a:pt x="50778" y="112364"/>
                  </a:cubicBezTo>
                  <a:lnTo>
                    <a:pt x="50778" y="288"/>
                  </a:lnTo>
                  <a:cubicBezTo>
                    <a:pt x="50778" y="115"/>
                    <a:pt x="50636" y="0"/>
                    <a:pt x="504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7" name="Google Shape;3873;p64">
              <a:extLst>
                <a:ext uri="{FF2B5EF4-FFF2-40B4-BE49-F238E27FC236}">
                  <a16:creationId xmlns:a16="http://schemas.microsoft.com/office/drawing/2014/main" id="{B25AEC29-2FA3-2306-BF78-3034A423BCAF}"/>
                </a:ext>
              </a:extLst>
            </p:cNvPr>
            <p:cNvSpPr/>
            <p:nvPr/>
          </p:nvSpPr>
          <p:spPr>
            <a:xfrm>
              <a:off x="3812950" y="1598375"/>
              <a:ext cx="1254975" cy="2801925"/>
            </a:xfrm>
            <a:custGeom>
              <a:avLst/>
              <a:gdLst/>
              <a:ahLst/>
              <a:cxnLst/>
              <a:rect l="l" t="t" r="r" b="b"/>
              <a:pathLst>
                <a:path w="50199" h="112077" extrusionOk="0">
                  <a:moveTo>
                    <a:pt x="1" y="0"/>
                  </a:moveTo>
                  <a:lnTo>
                    <a:pt x="1" y="112076"/>
                  </a:lnTo>
                  <a:cubicBezTo>
                    <a:pt x="48769" y="83182"/>
                    <a:pt x="50199" y="30321"/>
                    <a:pt x="50199" y="30321"/>
                  </a:cubicBezTo>
                  <a:cubicBezTo>
                    <a:pt x="27307" y="14678"/>
                    <a:pt x="7671" y="73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8" name="Google Shape;3874;p64">
              <a:extLst>
                <a:ext uri="{FF2B5EF4-FFF2-40B4-BE49-F238E27FC236}">
                  <a16:creationId xmlns:a16="http://schemas.microsoft.com/office/drawing/2014/main" id="{971148B8-9DC9-4D90-7E33-FE2CEC9E158C}"/>
                </a:ext>
              </a:extLst>
            </p:cNvPr>
            <p:cNvSpPr/>
            <p:nvPr/>
          </p:nvSpPr>
          <p:spPr>
            <a:xfrm>
              <a:off x="3805750" y="1591175"/>
              <a:ext cx="1269475" cy="2816325"/>
            </a:xfrm>
            <a:custGeom>
              <a:avLst/>
              <a:gdLst/>
              <a:ahLst/>
              <a:cxnLst/>
              <a:rect l="l" t="t" r="r" b="b"/>
              <a:pathLst>
                <a:path w="50779" h="112653" extrusionOk="0">
                  <a:moveTo>
                    <a:pt x="577" y="948"/>
                  </a:moveTo>
                  <a:cubicBezTo>
                    <a:pt x="4477" y="4444"/>
                    <a:pt x="11056" y="7995"/>
                    <a:pt x="19294" y="12441"/>
                  </a:cubicBezTo>
                  <a:cubicBezTo>
                    <a:pt x="27943" y="17111"/>
                    <a:pt x="38700" y="22915"/>
                    <a:pt x="50193" y="30758"/>
                  </a:cubicBezTo>
                  <a:cubicBezTo>
                    <a:pt x="50124" y="32296"/>
                    <a:pt x="49394" y="44948"/>
                    <a:pt x="43399" y="60570"/>
                  </a:cubicBezTo>
                  <a:cubicBezTo>
                    <a:pt x="37560" y="75785"/>
                    <a:pt x="25396" y="96991"/>
                    <a:pt x="577" y="111858"/>
                  </a:cubicBezTo>
                  <a:lnTo>
                    <a:pt x="577" y="948"/>
                  </a:lnTo>
                  <a:close/>
                  <a:moveTo>
                    <a:pt x="291" y="0"/>
                  </a:moveTo>
                  <a:cubicBezTo>
                    <a:pt x="143" y="0"/>
                    <a:pt x="1" y="115"/>
                    <a:pt x="1" y="288"/>
                  </a:cubicBezTo>
                  <a:lnTo>
                    <a:pt x="1" y="112364"/>
                  </a:lnTo>
                  <a:cubicBezTo>
                    <a:pt x="1" y="112524"/>
                    <a:pt x="129" y="112652"/>
                    <a:pt x="289" y="112652"/>
                  </a:cubicBezTo>
                  <a:cubicBezTo>
                    <a:pt x="340" y="112652"/>
                    <a:pt x="391" y="112638"/>
                    <a:pt x="435" y="112611"/>
                  </a:cubicBezTo>
                  <a:cubicBezTo>
                    <a:pt x="25699" y="97644"/>
                    <a:pt x="38040" y="76150"/>
                    <a:pt x="43945" y="60755"/>
                  </a:cubicBezTo>
                  <a:cubicBezTo>
                    <a:pt x="50343" y="44074"/>
                    <a:pt x="50772" y="30749"/>
                    <a:pt x="50776" y="30616"/>
                  </a:cubicBezTo>
                  <a:cubicBezTo>
                    <a:pt x="50778" y="30519"/>
                    <a:pt x="50731" y="30427"/>
                    <a:pt x="50650" y="30372"/>
                  </a:cubicBezTo>
                  <a:cubicBezTo>
                    <a:pt x="39082" y="22466"/>
                    <a:pt x="28262" y="16627"/>
                    <a:pt x="19567" y="11934"/>
                  </a:cubicBezTo>
                  <a:cubicBezTo>
                    <a:pt x="11014" y="7317"/>
                    <a:pt x="4258" y="3671"/>
                    <a:pt x="488" y="80"/>
                  </a:cubicBezTo>
                  <a:cubicBezTo>
                    <a:pt x="430" y="25"/>
                    <a:pt x="360" y="0"/>
                    <a:pt x="2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9" name="Google Shape;3875;p64">
              <a:extLst>
                <a:ext uri="{FF2B5EF4-FFF2-40B4-BE49-F238E27FC236}">
                  <a16:creationId xmlns:a16="http://schemas.microsoft.com/office/drawing/2014/main" id="{DA111DA1-3B70-85DA-162C-8B5E7F723C55}"/>
                </a:ext>
              </a:extLst>
            </p:cNvPr>
            <p:cNvSpPr/>
            <p:nvPr/>
          </p:nvSpPr>
          <p:spPr>
            <a:xfrm>
              <a:off x="2650050" y="1710875"/>
              <a:ext cx="2325850" cy="2576950"/>
            </a:xfrm>
            <a:custGeom>
              <a:avLst/>
              <a:gdLst/>
              <a:ahLst/>
              <a:cxnLst/>
              <a:rect l="l" t="t" r="r" b="b"/>
              <a:pathLst>
                <a:path w="93034" h="103078" extrusionOk="0">
                  <a:moveTo>
                    <a:pt x="46517" y="1"/>
                  </a:moveTo>
                  <a:cubicBezTo>
                    <a:pt x="37257" y="6566"/>
                    <a:pt x="21213" y="12822"/>
                    <a:pt x="0" y="27317"/>
                  </a:cubicBezTo>
                  <a:cubicBezTo>
                    <a:pt x="0" y="27317"/>
                    <a:pt x="1326" y="76301"/>
                    <a:pt x="46517" y="103077"/>
                  </a:cubicBezTo>
                  <a:cubicBezTo>
                    <a:pt x="91708" y="76302"/>
                    <a:pt x="93034" y="27318"/>
                    <a:pt x="93034" y="27318"/>
                  </a:cubicBezTo>
                  <a:cubicBezTo>
                    <a:pt x="71820" y="12822"/>
                    <a:pt x="55847" y="6566"/>
                    <a:pt x="465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0" name="Google Shape;3876;p64">
              <a:extLst>
                <a:ext uri="{FF2B5EF4-FFF2-40B4-BE49-F238E27FC236}">
                  <a16:creationId xmlns:a16="http://schemas.microsoft.com/office/drawing/2014/main" id="{039AEB51-A94F-CF23-88BF-5C828A89A3E8}"/>
                </a:ext>
              </a:extLst>
            </p:cNvPr>
            <p:cNvSpPr/>
            <p:nvPr/>
          </p:nvSpPr>
          <p:spPr>
            <a:xfrm>
              <a:off x="2642775" y="1703675"/>
              <a:ext cx="2340350" cy="2591300"/>
            </a:xfrm>
            <a:custGeom>
              <a:avLst/>
              <a:gdLst/>
              <a:ahLst/>
              <a:cxnLst/>
              <a:rect l="l" t="t" r="r" b="b"/>
              <a:pathLst>
                <a:path w="93614" h="103652" extrusionOk="0">
                  <a:moveTo>
                    <a:pt x="46808" y="641"/>
                  </a:moveTo>
                  <a:cubicBezTo>
                    <a:pt x="50665" y="3330"/>
                    <a:pt x="55728" y="6028"/>
                    <a:pt x="61577" y="9144"/>
                  </a:cubicBezTo>
                  <a:cubicBezTo>
                    <a:pt x="70085" y="13678"/>
                    <a:pt x="80668" y="19317"/>
                    <a:pt x="93029" y="27754"/>
                  </a:cubicBezTo>
                  <a:cubicBezTo>
                    <a:pt x="92964" y="29226"/>
                    <a:pt x="92277" y="40909"/>
                    <a:pt x="86743" y="55341"/>
                  </a:cubicBezTo>
                  <a:cubicBezTo>
                    <a:pt x="81315" y="69495"/>
                    <a:pt x="69983" y="89244"/>
                    <a:pt x="46808" y="103029"/>
                  </a:cubicBezTo>
                  <a:cubicBezTo>
                    <a:pt x="23643" y="89249"/>
                    <a:pt x="12310" y="69509"/>
                    <a:pt x="6880" y="55361"/>
                  </a:cubicBezTo>
                  <a:cubicBezTo>
                    <a:pt x="1341" y="40927"/>
                    <a:pt x="652" y="29228"/>
                    <a:pt x="586" y="27754"/>
                  </a:cubicBezTo>
                  <a:cubicBezTo>
                    <a:pt x="12888" y="19359"/>
                    <a:pt x="23451" y="13733"/>
                    <a:pt x="31946" y="9210"/>
                  </a:cubicBezTo>
                  <a:cubicBezTo>
                    <a:pt x="37846" y="6069"/>
                    <a:pt x="42953" y="3350"/>
                    <a:pt x="46808" y="641"/>
                  </a:cubicBezTo>
                  <a:close/>
                  <a:moveTo>
                    <a:pt x="46807" y="1"/>
                  </a:moveTo>
                  <a:cubicBezTo>
                    <a:pt x="46749" y="1"/>
                    <a:pt x="46691" y="18"/>
                    <a:pt x="46641" y="54"/>
                  </a:cubicBezTo>
                  <a:cubicBezTo>
                    <a:pt x="42796" y="2779"/>
                    <a:pt x="37888" y="5392"/>
                    <a:pt x="31675" y="8702"/>
                  </a:cubicBezTo>
                  <a:cubicBezTo>
                    <a:pt x="23138" y="13247"/>
                    <a:pt x="12513" y="18904"/>
                    <a:pt x="129" y="27367"/>
                  </a:cubicBezTo>
                  <a:cubicBezTo>
                    <a:pt x="48" y="27422"/>
                    <a:pt x="1" y="27515"/>
                    <a:pt x="3" y="27613"/>
                  </a:cubicBezTo>
                  <a:cubicBezTo>
                    <a:pt x="7" y="27736"/>
                    <a:pt x="405" y="40087"/>
                    <a:pt x="6334" y="55547"/>
                  </a:cubicBezTo>
                  <a:cubicBezTo>
                    <a:pt x="11807" y="69817"/>
                    <a:pt x="23246" y="89738"/>
                    <a:pt x="46662" y="103612"/>
                  </a:cubicBezTo>
                  <a:cubicBezTo>
                    <a:pt x="46706" y="103639"/>
                    <a:pt x="46756" y="103652"/>
                    <a:pt x="46808" y="103652"/>
                  </a:cubicBezTo>
                  <a:cubicBezTo>
                    <a:pt x="46859" y="103652"/>
                    <a:pt x="46910" y="103639"/>
                    <a:pt x="46954" y="103612"/>
                  </a:cubicBezTo>
                  <a:cubicBezTo>
                    <a:pt x="70370" y="89740"/>
                    <a:pt x="81808" y="69817"/>
                    <a:pt x="87281" y="55548"/>
                  </a:cubicBezTo>
                  <a:cubicBezTo>
                    <a:pt x="93209" y="40087"/>
                    <a:pt x="93608" y="27737"/>
                    <a:pt x="93611" y="27613"/>
                  </a:cubicBezTo>
                  <a:cubicBezTo>
                    <a:pt x="93614" y="27515"/>
                    <a:pt x="93567" y="27422"/>
                    <a:pt x="93485" y="27367"/>
                  </a:cubicBezTo>
                  <a:cubicBezTo>
                    <a:pt x="81042" y="18864"/>
                    <a:pt x="70398" y="13192"/>
                    <a:pt x="61846" y="8636"/>
                  </a:cubicBezTo>
                  <a:cubicBezTo>
                    <a:pt x="55931" y="5483"/>
                    <a:pt x="50821" y="2761"/>
                    <a:pt x="46973" y="54"/>
                  </a:cubicBezTo>
                  <a:cubicBezTo>
                    <a:pt x="46924" y="18"/>
                    <a:pt x="46865" y="1"/>
                    <a:pt x="468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1" name="Google Shape;3877;p64">
              <a:extLst>
                <a:ext uri="{FF2B5EF4-FFF2-40B4-BE49-F238E27FC236}">
                  <a16:creationId xmlns:a16="http://schemas.microsoft.com/office/drawing/2014/main" id="{0ED3E1C2-88BB-C1ED-2912-D49AAC67E8C3}"/>
                </a:ext>
              </a:extLst>
            </p:cNvPr>
            <p:cNvSpPr/>
            <p:nvPr/>
          </p:nvSpPr>
          <p:spPr>
            <a:xfrm>
              <a:off x="3070950" y="2263700"/>
              <a:ext cx="1904950" cy="2024100"/>
            </a:xfrm>
            <a:custGeom>
              <a:avLst/>
              <a:gdLst/>
              <a:ahLst/>
              <a:cxnLst/>
              <a:rect l="l" t="t" r="r" b="b"/>
              <a:pathLst>
                <a:path w="76198" h="80964" extrusionOk="0">
                  <a:moveTo>
                    <a:pt x="68272" y="1"/>
                  </a:moveTo>
                  <a:cubicBezTo>
                    <a:pt x="35912" y="9790"/>
                    <a:pt x="11201" y="38229"/>
                    <a:pt x="1" y="53227"/>
                  </a:cubicBezTo>
                  <a:cubicBezTo>
                    <a:pt x="6793" y="63187"/>
                    <a:pt x="16319" y="73047"/>
                    <a:pt x="29681" y="80963"/>
                  </a:cubicBezTo>
                  <a:cubicBezTo>
                    <a:pt x="74872" y="54188"/>
                    <a:pt x="76198" y="5204"/>
                    <a:pt x="76198" y="5204"/>
                  </a:cubicBezTo>
                  <a:cubicBezTo>
                    <a:pt x="73466" y="3339"/>
                    <a:pt x="70825" y="1611"/>
                    <a:pt x="682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2" name="Google Shape;3878;p64">
              <a:extLst>
                <a:ext uri="{FF2B5EF4-FFF2-40B4-BE49-F238E27FC236}">
                  <a16:creationId xmlns:a16="http://schemas.microsoft.com/office/drawing/2014/main" id="{E7BABA78-EA15-0441-DE31-C046EA363731}"/>
                </a:ext>
              </a:extLst>
            </p:cNvPr>
            <p:cNvSpPr/>
            <p:nvPr/>
          </p:nvSpPr>
          <p:spPr>
            <a:xfrm>
              <a:off x="3063275" y="2256475"/>
              <a:ext cx="1919875" cy="2038500"/>
            </a:xfrm>
            <a:custGeom>
              <a:avLst/>
              <a:gdLst/>
              <a:ahLst/>
              <a:cxnLst/>
              <a:rect l="l" t="t" r="r" b="b"/>
              <a:pathLst>
                <a:path w="76795" h="81540" extrusionOk="0">
                  <a:moveTo>
                    <a:pt x="68537" y="604"/>
                  </a:moveTo>
                  <a:cubicBezTo>
                    <a:pt x="71132" y="2242"/>
                    <a:pt x="73712" y="3936"/>
                    <a:pt x="76211" y="5642"/>
                  </a:cubicBezTo>
                  <a:cubicBezTo>
                    <a:pt x="76145" y="7116"/>
                    <a:pt x="75456" y="18815"/>
                    <a:pt x="69916" y="33249"/>
                  </a:cubicBezTo>
                  <a:cubicBezTo>
                    <a:pt x="64487" y="47397"/>
                    <a:pt x="53153" y="67137"/>
                    <a:pt x="29989" y="80917"/>
                  </a:cubicBezTo>
                  <a:cubicBezTo>
                    <a:pt x="18161" y="73883"/>
                    <a:pt x="8297" y="64669"/>
                    <a:pt x="663" y="53523"/>
                  </a:cubicBezTo>
                  <a:cubicBezTo>
                    <a:pt x="27829" y="17217"/>
                    <a:pt x="54790" y="4788"/>
                    <a:pt x="68537" y="604"/>
                  </a:cubicBezTo>
                  <a:close/>
                  <a:moveTo>
                    <a:pt x="68579" y="1"/>
                  </a:moveTo>
                  <a:cubicBezTo>
                    <a:pt x="68551" y="1"/>
                    <a:pt x="68523" y="5"/>
                    <a:pt x="68495" y="14"/>
                  </a:cubicBezTo>
                  <a:cubicBezTo>
                    <a:pt x="54291" y="4310"/>
                    <a:pt x="40100" y="12628"/>
                    <a:pt x="26318" y="24733"/>
                  </a:cubicBezTo>
                  <a:cubicBezTo>
                    <a:pt x="14607" y="35018"/>
                    <a:pt x="5585" y="45969"/>
                    <a:pt x="77" y="53343"/>
                  </a:cubicBezTo>
                  <a:cubicBezTo>
                    <a:pt x="4" y="53442"/>
                    <a:pt x="1" y="53576"/>
                    <a:pt x="70" y="53678"/>
                  </a:cubicBezTo>
                  <a:cubicBezTo>
                    <a:pt x="7802" y="65015"/>
                    <a:pt x="17817" y="74377"/>
                    <a:pt x="29842" y="81500"/>
                  </a:cubicBezTo>
                  <a:cubicBezTo>
                    <a:pt x="29886" y="81527"/>
                    <a:pt x="29936" y="81540"/>
                    <a:pt x="29988" y="81540"/>
                  </a:cubicBezTo>
                  <a:cubicBezTo>
                    <a:pt x="30039" y="81540"/>
                    <a:pt x="30090" y="81527"/>
                    <a:pt x="30134" y="81500"/>
                  </a:cubicBezTo>
                  <a:cubicBezTo>
                    <a:pt x="53550" y="67626"/>
                    <a:pt x="64989" y="47705"/>
                    <a:pt x="70462" y="33435"/>
                  </a:cubicBezTo>
                  <a:cubicBezTo>
                    <a:pt x="76391" y="17975"/>
                    <a:pt x="76789" y="5624"/>
                    <a:pt x="76792" y="5501"/>
                  </a:cubicBezTo>
                  <a:cubicBezTo>
                    <a:pt x="76795" y="5403"/>
                    <a:pt x="76748" y="5310"/>
                    <a:pt x="76666" y="5255"/>
                  </a:cubicBezTo>
                  <a:cubicBezTo>
                    <a:pt x="74085" y="3491"/>
                    <a:pt x="71417" y="1739"/>
                    <a:pt x="68732" y="45"/>
                  </a:cubicBezTo>
                  <a:cubicBezTo>
                    <a:pt x="68686" y="16"/>
                    <a:pt x="68633" y="1"/>
                    <a:pt x="685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3" name="Google Shape;3879;p64">
              <a:extLst>
                <a:ext uri="{FF2B5EF4-FFF2-40B4-BE49-F238E27FC236}">
                  <a16:creationId xmlns:a16="http://schemas.microsoft.com/office/drawing/2014/main" id="{1E7682D9-4D91-CC4A-99E3-E45D1AA0785A}"/>
                </a:ext>
              </a:extLst>
            </p:cNvPr>
            <p:cNvSpPr/>
            <p:nvPr/>
          </p:nvSpPr>
          <p:spPr>
            <a:xfrm>
              <a:off x="3314775" y="1960000"/>
              <a:ext cx="1010750" cy="985675"/>
            </a:xfrm>
            <a:custGeom>
              <a:avLst/>
              <a:gdLst/>
              <a:ahLst/>
              <a:cxnLst/>
              <a:rect l="l" t="t" r="r" b="b"/>
              <a:pathLst>
                <a:path w="40430" h="39427" extrusionOk="0">
                  <a:moveTo>
                    <a:pt x="20215" y="5762"/>
                  </a:moveTo>
                  <a:cubicBezTo>
                    <a:pt x="28185" y="5762"/>
                    <a:pt x="34668" y="12246"/>
                    <a:pt x="34668" y="20215"/>
                  </a:cubicBezTo>
                  <a:lnTo>
                    <a:pt x="34668" y="33664"/>
                  </a:lnTo>
                  <a:lnTo>
                    <a:pt x="5761" y="33664"/>
                  </a:lnTo>
                  <a:lnTo>
                    <a:pt x="5761" y="20215"/>
                  </a:lnTo>
                  <a:cubicBezTo>
                    <a:pt x="5761" y="12246"/>
                    <a:pt x="12245" y="5762"/>
                    <a:pt x="20215" y="5762"/>
                  </a:cubicBezTo>
                  <a:close/>
                  <a:moveTo>
                    <a:pt x="20215" y="1"/>
                  </a:moveTo>
                  <a:cubicBezTo>
                    <a:pt x="9068" y="1"/>
                    <a:pt x="0" y="9070"/>
                    <a:pt x="0" y="20216"/>
                  </a:cubicBezTo>
                  <a:lnTo>
                    <a:pt x="0" y="36545"/>
                  </a:lnTo>
                  <a:cubicBezTo>
                    <a:pt x="0" y="38137"/>
                    <a:pt x="1290" y="39426"/>
                    <a:pt x="2881" y="39426"/>
                  </a:cubicBezTo>
                  <a:lnTo>
                    <a:pt x="37549" y="39426"/>
                  </a:lnTo>
                  <a:cubicBezTo>
                    <a:pt x="39140" y="39426"/>
                    <a:pt x="40430" y="38136"/>
                    <a:pt x="40430" y="36545"/>
                  </a:cubicBezTo>
                  <a:lnTo>
                    <a:pt x="40430" y="20216"/>
                  </a:lnTo>
                  <a:cubicBezTo>
                    <a:pt x="40430" y="9068"/>
                    <a:pt x="31362" y="1"/>
                    <a:pt x="202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4" name="Google Shape;3880;p64">
              <a:extLst>
                <a:ext uri="{FF2B5EF4-FFF2-40B4-BE49-F238E27FC236}">
                  <a16:creationId xmlns:a16="http://schemas.microsoft.com/office/drawing/2014/main" id="{618A6290-AC9B-816D-99BF-65B4AF6D091A}"/>
                </a:ext>
              </a:extLst>
            </p:cNvPr>
            <p:cNvSpPr/>
            <p:nvPr/>
          </p:nvSpPr>
          <p:spPr>
            <a:xfrm>
              <a:off x="3307550" y="1952800"/>
              <a:ext cx="1025175" cy="1000075"/>
            </a:xfrm>
            <a:custGeom>
              <a:avLst/>
              <a:gdLst/>
              <a:ahLst/>
              <a:cxnLst/>
              <a:rect l="l" t="t" r="r" b="b"/>
              <a:pathLst>
                <a:path w="41007" h="40003" extrusionOk="0">
                  <a:moveTo>
                    <a:pt x="20504" y="6339"/>
                  </a:moveTo>
                  <a:cubicBezTo>
                    <a:pt x="28314" y="6339"/>
                    <a:pt x="34669" y="12693"/>
                    <a:pt x="34669" y="20504"/>
                  </a:cubicBezTo>
                  <a:lnTo>
                    <a:pt x="34669" y="33663"/>
                  </a:lnTo>
                  <a:lnTo>
                    <a:pt x="6339" y="33663"/>
                  </a:lnTo>
                  <a:lnTo>
                    <a:pt x="6338" y="20504"/>
                  </a:lnTo>
                  <a:cubicBezTo>
                    <a:pt x="6338" y="12693"/>
                    <a:pt x="12694" y="6339"/>
                    <a:pt x="20504" y="6339"/>
                  </a:cubicBezTo>
                  <a:close/>
                  <a:moveTo>
                    <a:pt x="20504" y="5762"/>
                  </a:moveTo>
                  <a:cubicBezTo>
                    <a:pt x="12376" y="5762"/>
                    <a:pt x="5762" y="12374"/>
                    <a:pt x="5762" y="20503"/>
                  </a:cubicBezTo>
                  <a:lnTo>
                    <a:pt x="5762" y="33951"/>
                  </a:lnTo>
                  <a:cubicBezTo>
                    <a:pt x="5762" y="34111"/>
                    <a:pt x="5892" y="34240"/>
                    <a:pt x="6050" y="34240"/>
                  </a:cubicBezTo>
                  <a:lnTo>
                    <a:pt x="34957" y="34240"/>
                  </a:lnTo>
                  <a:cubicBezTo>
                    <a:pt x="35116" y="34240"/>
                    <a:pt x="35245" y="34111"/>
                    <a:pt x="35245" y="33951"/>
                  </a:cubicBezTo>
                  <a:lnTo>
                    <a:pt x="35245" y="20503"/>
                  </a:lnTo>
                  <a:cubicBezTo>
                    <a:pt x="35245" y="12374"/>
                    <a:pt x="28632" y="5762"/>
                    <a:pt x="20504" y="5762"/>
                  </a:cubicBezTo>
                  <a:close/>
                  <a:moveTo>
                    <a:pt x="20504" y="577"/>
                  </a:moveTo>
                  <a:cubicBezTo>
                    <a:pt x="31492" y="577"/>
                    <a:pt x="40431" y="9516"/>
                    <a:pt x="40431" y="20504"/>
                  </a:cubicBezTo>
                  <a:lnTo>
                    <a:pt x="40431" y="36833"/>
                  </a:lnTo>
                  <a:cubicBezTo>
                    <a:pt x="40431" y="38263"/>
                    <a:pt x="39268" y="39427"/>
                    <a:pt x="37838" y="39427"/>
                  </a:cubicBezTo>
                  <a:lnTo>
                    <a:pt x="3170" y="39427"/>
                  </a:lnTo>
                  <a:cubicBezTo>
                    <a:pt x="1739" y="39427"/>
                    <a:pt x="577" y="38263"/>
                    <a:pt x="577" y="36833"/>
                  </a:cubicBezTo>
                  <a:lnTo>
                    <a:pt x="577" y="20503"/>
                  </a:lnTo>
                  <a:cubicBezTo>
                    <a:pt x="577" y="9515"/>
                    <a:pt x="9517" y="577"/>
                    <a:pt x="20504" y="577"/>
                  </a:cubicBezTo>
                  <a:close/>
                  <a:moveTo>
                    <a:pt x="20504" y="1"/>
                  </a:moveTo>
                  <a:cubicBezTo>
                    <a:pt x="9199" y="1"/>
                    <a:pt x="0" y="9198"/>
                    <a:pt x="0" y="20504"/>
                  </a:cubicBezTo>
                  <a:lnTo>
                    <a:pt x="0" y="36833"/>
                  </a:lnTo>
                  <a:cubicBezTo>
                    <a:pt x="0" y="38580"/>
                    <a:pt x="1423" y="40002"/>
                    <a:pt x="3170" y="40002"/>
                  </a:cubicBezTo>
                  <a:lnTo>
                    <a:pt x="37838" y="40002"/>
                  </a:lnTo>
                  <a:cubicBezTo>
                    <a:pt x="39585" y="40002"/>
                    <a:pt x="41007" y="38580"/>
                    <a:pt x="41007" y="36833"/>
                  </a:cubicBezTo>
                  <a:lnTo>
                    <a:pt x="41007" y="20504"/>
                  </a:lnTo>
                  <a:cubicBezTo>
                    <a:pt x="41007" y="9198"/>
                    <a:pt x="31809" y="1"/>
                    <a:pt x="205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5" name="Google Shape;3881;p64">
              <a:extLst>
                <a:ext uri="{FF2B5EF4-FFF2-40B4-BE49-F238E27FC236}">
                  <a16:creationId xmlns:a16="http://schemas.microsoft.com/office/drawing/2014/main" id="{772242AB-3C2D-438B-3F07-212D6FEF5F82}"/>
                </a:ext>
              </a:extLst>
            </p:cNvPr>
            <p:cNvSpPr/>
            <p:nvPr/>
          </p:nvSpPr>
          <p:spPr>
            <a:xfrm>
              <a:off x="3261250" y="2748875"/>
              <a:ext cx="1103450" cy="932375"/>
            </a:xfrm>
            <a:custGeom>
              <a:avLst/>
              <a:gdLst/>
              <a:ahLst/>
              <a:cxnLst/>
              <a:rect l="l" t="t" r="r" b="b"/>
              <a:pathLst>
                <a:path w="44138" h="37295" extrusionOk="0">
                  <a:moveTo>
                    <a:pt x="0" y="1"/>
                  </a:moveTo>
                  <a:lnTo>
                    <a:pt x="0" y="37295"/>
                  </a:lnTo>
                  <a:lnTo>
                    <a:pt x="44137" y="37295"/>
                  </a:lnTo>
                  <a:lnTo>
                    <a:pt x="44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6" name="Google Shape;3882;p64">
              <a:extLst>
                <a:ext uri="{FF2B5EF4-FFF2-40B4-BE49-F238E27FC236}">
                  <a16:creationId xmlns:a16="http://schemas.microsoft.com/office/drawing/2014/main" id="{FA4AE7ED-74D2-AC3F-2C6C-B84D81D8998E}"/>
                </a:ext>
              </a:extLst>
            </p:cNvPr>
            <p:cNvSpPr/>
            <p:nvPr/>
          </p:nvSpPr>
          <p:spPr>
            <a:xfrm>
              <a:off x="3254025" y="2741675"/>
              <a:ext cx="1117900" cy="946775"/>
            </a:xfrm>
            <a:custGeom>
              <a:avLst/>
              <a:gdLst/>
              <a:ahLst/>
              <a:cxnLst/>
              <a:rect l="l" t="t" r="r" b="b"/>
              <a:pathLst>
                <a:path w="44716" h="37871" extrusionOk="0">
                  <a:moveTo>
                    <a:pt x="44138" y="576"/>
                  </a:moveTo>
                  <a:lnTo>
                    <a:pt x="44138" y="37295"/>
                  </a:lnTo>
                  <a:lnTo>
                    <a:pt x="577" y="37295"/>
                  </a:lnTo>
                  <a:lnTo>
                    <a:pt x="577" y="576"/>
                  </a:lnTo>
                  <a:close/>
                  <a:moveTo>
                    <a:pt x="287" y="1"/>
                  </a:moveTo>
                  <a:cubicBezTo>
                    <a:pt x="129" y="1"/>
                    <a:pt x="0" y="130"/>
                    <a:pt x="1" y="289"/>
                  </a:cubicBezTo>
                  <a:lnTo>
                    <a:pt x="1" y="37583"/>
                  </a:lnTo>
                  <a:cubicBezTo>
                    <a:pt x="0" y="37742"/>
                    <a:pt x="130" y="37871"/>
                    <a:pt x="289" y="37871"/>
                  </a:cubicBezTo>
                  <a:lnTo>
                    <a:pt x="44426" y="37871"/>
                  </a:lnTo>
                  <a:cubicBezTo>
                    <a:pt x="44586" y="37871"/>
                    <a:pt x="44715" y="37742"/>
                    <a:pt x="44714" y="37583"/>
                  </a:cubicBezTo>
                  <a:lnTo>
                    <a:pt x="44714" y="289"/>
                  </a:lnTo>
                  <a:cubicBezTo>
                    <a:pt x="44715" y="129"/>
                    <a:pt x="44586" y="1"/>
                    <a:pt x="44426" y="1"/>
                  </a:cubicBezTo>
                  <a:lnTo>
                    <a:pt x="289" y="1"/>
                  </a:lnTo>
                  <a:cubicBezTo>
                    <a:pt x="289" y="1"/>
                    <a:pt x="288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7" name="Google Shape;3883;p64">
              <a:extLst>
                <a:ext uri="{FF2B5EF4-FFF2-40B4-BE49-F238E27FC236}">
                  <a16:creationId xmlns:a16="http://schemas.microsoft.com/office/drawing/2014/main" id="{A0B29822-11E4-9F61-23EF-501FC55E7303}"/>
                </a:ext>
              </a:extLst>
            </p:cNvPr>
            <p:cNvSpPr/>
            <p:nvPr/>
          </p:nvSpPr>
          <p:spPr>
            <a:xfrm>
              <a:off x="3687425" y="3015925"/>
              <a:ext cx="240325" cy="437650"/>
            </a:xfrm>
            <a:custGeom>
              <a:avLst/>
              <a:gdLst/>
              <a:ahLst/>
              <a:cxnLst/>
              <a:rect l="l" t="t" r="r" b="b"/>
              <a:pathLst>
                <a:path w="9613" h="17506" extrusionOk="0">
                  <a:moveTo>
                    <a:pt x="4806" y="1"/>
                  </a:moveTo>
                  <a:cubicBezTo>
                    <a:pt x="2153" y="1"/>
                    <a:pt x="1" y="2151"/>
                    <a:pt x="1" y="4806"/>
                  </a:cubicBezTo>
                  <a:cubicBezTo>
                    <a:pt x="1" y="6634"/>
                    <a:pt x="1022" y="8223"/>
                    <a:pt x="2525" y="9035"/>
                  </a:cubicBezTo>
                  <a:lnTo>
                    <a:pt x="1717" y="17506"/>
                  </a:lnTo>
                  <a:lnTo>
                    <a:pt x="7896" y="17506"/>
                  </a:lnTo>
                  <a:lnTo>
                    <a:pt x="7090" y="9035"/>
                  </a:lnTo>
                  <a:cubicBezTo>
                    <a:pt x="8591" y="8223"/>
                    <a:pt x="9612" y="6634"/>
                    <a:pt x="9612" y="4806"/>
                  </a:cubicBezTo>
                  <a:cubicBezTo>
                    <a:pt x="9612" y="2151"/>
                    <a:pt x="7460" y="1"/>
                    <a:pt x="48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8" name="Google Shape;3884;p64">
              <a:extLst>
                <a:ext uri="{FF2B5EF4-FFF2-40B4-BE49-F238E27FC236}">
                  <a16:creationId xmlns:a16="http://schemas.microsoft.com/office/drawing/2014/main" id="{39A8D8C2-4B76-4311-6BF6-0BFBC9D6A650}"/>
                </a:ext>
              </a:extLst>
            </p:cNvPr>
            <p:cNvSpPr/>
            <p:nvPr/>
          </p:nvSpPr>
          <p:spPr>
            <a:xfrm>
              <a:off x="3680200" y="3008700"/>
              <a:ext cx="254725" cy="452075"/>
            </a:xfrm>
            <a:custGeom>
              <a:avLst/>
              <a:gdLst/>
              <a:ahLst/>
              <a:cxnLst/>
              <a:rect l="l" t="t" r="r" b="b"/>
              <a:pathLst>
                <a:path w="10189" h="18083" extrusionOk="0">
                  <a:moveTo>
                    <a:pt x="5095" y="578"/>
                  </a:moveTo>
                  <a:cubicBezTo>
                    <a:pt x="7586" y="578"/>
                    <a:pt x="9612" y="2604"/>
                    <a:pt x="9612" y="5095"/>
                  </a:cubicBezTo>
                  <a:cubicBezTo>
                    <a:pt x="9612" y="6755"/>
                    <a:pt x="8702" y="8283"/>
                    <a:pt x="7240" y="9071"/>
                  </a:cubicBezTo>
                  <a:cubicBezTo>
                    <a:pt x="7138" y="9126"/>
                    <a:pt x="7079" y="9237"/>
                    <a:pt x="7090" y="9352"/>
                  </a:cubicBezTo>
                  <a:lnTo>
                    <a:pt x="7868" y="17507"/>
                  </a:lnTo>
                  <a:lnTo>
                    <a:pt x="2323" y="17507"/>
                  </a:lnTo>
                  <a:lnTo>
                    <a:pt x="3100" y="9352"/>
                  </a:lnTo>
                  <a:cubicBezTo>
                    <a:pt x="3111" y="9237"/>
                    <a:pt x="3052" y="9126"/>
                    <a:pt x="2950" y="9071"/>
                  </a:cubicBezTo>
                  <a:cubicBezTo>
                    <a:pt x="1488" y="8283"/>
                    <a:pt x="578" y="6755"/>
                    <a:pt x="578" y="5095"/>
                  </a:cubicBezTo>
                  <a:cubicBezTo>
                    <a:pt x="578" y="2604"/>
                    <a:pt x="2604" y="578"/>
                    <a:pt x="5095" y="578"/>
                  </a:cubicBezTo>
                  <a:close/>
                  <a:moveTo>
                    <a:pt x="5095" y="1"/>
                  </a:moveTo>
                  <a:cubicBezTo>
                    <a:pt x="2286" y="1"/>
                    <a:pt x="2" y="2286"/>
                    <a:pt x="2" y="5095"/>
                  </a:cubicBezTo>
                  <a:cubicBezTo>
                    <a:pt x="1" y="6898"/>
                    <a:pt x="954" y="8567"/>
                    <a:pt x="2509" y="9484"/>
                  </a:cubicBezTo>
                  <a:lnTo>
                    <a:pt x="1720" y="17767"/>
                  </a:lnTo>
                  <a:cubicBezTo>
                    <a:pt x="1703" y="17936"/>
                    <a:pt x="1836" y="18082"/>
                    <a:pt x="2006" y="18082"/>
                  </a:cubicBezTo>
                  <a:lnTo>
                    <a:pt x="8184" y="18082"/>
                  </a:lnTo>
                  <a:cubicBezTo>
                    <a:pt x="8354" y="18082"/>
                    <a:pt x="8487" y="17936"/>
                    <a:pt x="8471" y="17767"/>
                  </a:cubicBezTo>
                  <a:lnTo>
                    <a:pt x="7681" y="9484"/>
                  </a:lnTo>
                  <a:cubicBezTo>
                    <a:pt x="9235" y="8567"/>
                    <a:pt x="10189" y="6898"/>
                    <a:pt x="10189" y="5095"/>
                  </a:cubicBezTo>
                  <a:cubicBezTo>
                    <a:pt x="10189" y="2286"/>
                    <a:pt x="7903" y="1"/>
                    <a:pt x="50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9" name="Google Shape;3885;p64">
              <a:extLst>
                <a:ext uri="{FF2B5EF4-FFF2-40B4-BE49-F238E27FC236}">
                  <a16:creationId xmlns:a16="http://schemas.microsoft.com/office/drawing/2014/main" id="{E620ACBB-1C8C-726B-920A-316D65569D2E}"/>
                </a:ext>
              </a:extLst>
            </p:cNvPr>
            <p:cNvSpPr/>
            <p:nvPr/>
          </p:nvSpPr>
          <p:spPr>
            <a:xfrm>
              <a:off x="5977700" y="2926050"/>
              <a:ext cx="16800" cy="36025"/>
            </a:xfrm>
            <a:custGeom>
              <a:avLst/>
              <a:gdLst/>
              <a:ahLst/>
              <a:cxnLst/>
              <a:rect l="l" t="t" r="r" b="b"/>
              <a:pathLst>
                <a:path w="672" h="1441" extrusionOk="0">
                  <a:moveTo>
                    <a:pt x="299" y="0"/>
                  </a:moveTo>
                  <a:cubicBezTo>
                    <a:pt x="292" y="0"/>
                    <a:pt x="284" y="1"/>
                    <a:pt x="277" y="1"/>
                  </a:cubicBezTo>
                  <a:cubicBezTo>
                    <a:pt x="118" y="14"/>
                    <a:pt x="1" y="153"/>
                    <a:pt x="14" y="313"/>
                  </a:cubicBezTo>
                  <a:cubicBezTo>
                    <a:pt x="39" y="600"/>
                    <a:pt x="62" y="886"/>
                    <a:pt x="84" y="1174"/>
                  </a:cubicBezTo>
                  <a:cubicBezTo>
                    <a:pt x="96" y="1324"/>
                    <a:pt x="220" y="1440"/>
                    <a:pt x="372" y="1440"/>
                  </a:cubicBezTo>
                  <a:cubicBezTo>
                    <a:pt x="379" y="1440"/>
                    <a:pt x="386" y="1440"/>
                    <a:pt x="393" y="1439"/>
                  </a:cubicBezTo>
                  <a:cubicBezTo>
                    <a:pt x="553" y="1427"/>
                    <a:pt x="671" y="1289"/>
                    <a:pt x="659" y="1130"/>
                  </a:cubicBezTo>
                  <a:cubicBezTo>
                    <a:pt x="637" y="841"/>
                    <a:pt x="613" y="552"/>
                    <a:pt x="589" y="263"/>
                  </a:cubicBezTo>
                  <a:cubicBezTo>
                    <a:pt x="574" y="113"/>
                    <a:pt x="447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0" name="Google Shape;3886;p64">
              <a:extLst>
                <a:ext uri="{FF2B5EF4-FFF2-40B4-BE49-F238E27FC236}">
                  <a16:creationId xmlns:a16="http://schemas.microsoft.com/office/drawing/2014/main" id="{F89DBC2E-0037-6D8A-BEF3-45DDD59EEE3D}"/>
                </a:ext>
              </a:extLst>
            </p:cNvPr>
            <p:cNvSpPr/>
            <p:nvPr/>
          </p:nvSpPr>
          <p:spPr>
            <a:xfrm>
              <a:off x="1532575" y="886700"/>
              <a:ext cx="4456100" cy="2011825"/>
            </a:xfrm>
            <a:custGeom>
              <a:avLst/>
              <a:gdLst/>
              <a:ahLst/>
              <a:cxnLst/>
              <a:rect l="l" t="t" r="r" b="b"/>
              <a:pathLst>
                <a:path w="178244" h="80473" extrusionOk="0">
                  <a:moveTo>
                    <a:pt x="88232" y="1"/>
                  </a:moveTo>
                  <a:cubicBezTo>
                    <a:pt x="87652" y="6"/>
                    <a:pt x="87073" y="17"/>
                    <a:pt x="86494" y="33"/>
                  </a:cubicBezTo>
                  <a:cubicBezTo>
                    <a:pt x="86337" y="38"/>
                    <a:pt x="86212" y="169"/>
                    <a:pt x="86214" y="326"/>
                  </a:cubicBezTo>
                  <a:cubicBezTo>
                    <a:pt x="86217" y="483"/>
                    <a:pt x="86344" y="609"/>
                    <a:pt x="86501" y="610"/>
                  </a:cubicBezTo>
                  <a:lnTo>
                    <a:pt x="86509" y="610"/>
                  </a:lnTo>
                  <a:cubicBezTo>
                    <a:pt x="87086" y="593"/>
                    <a:pt x="87662" y="583"/>
                    <a:pt x="88238" y="577"/>
                  </a:cubicBezTo>
                  <a:cubicBezTo>
                    <a:pt x="88394" y="572"/>
                    <a:pt x="88518" y="444"/>
                    <a:pt x="88518" y="288"/>
                  </a:cubicBezTo>
                  <a:cubicBezTo>
                    <a:pt x="88517" y="131"/>
                    <a:pt x="88391" y="3"/>
                    <a:pt x="88235" y="1"/>
                  </a:cubicBezTo>
                  <a:close/>
                  <a:moveTo>
                    <a:pt x="89967" y="1"/>
                  </a:moveTo>
                  <a:cubicBezTo>
                    <a:pt x="89811" y="3"/>
                    <a:pt x="89685" y="131"/>
                    <a:pt x="89684" y="288"/>
                  </a:cubicBezTo>
                  <a:cubicBezTo>
                    <a:pt x="89684" y="444"/>
                    <a:pt x="89808" y="572"/>
                    <a:pt x="89965" y="577"/>
                  </a:cubicBezTo>
                  <a:cubicBezTo>
                    <a:pt x="90541" y="583"/>
                    <a:pt x="91116" y="593"/>
                    <a:pt x="91692" y="610"/>
                  </a:cubicBezTo>
                  <a:lnTo>
                    <a:pt x="91702" y="610"/>
                  </a:lnTo>
                  <a:cubicBezTo>
                    <a:pt x="91859" y="609"/>
                    <a:pt x="91986" y="483"/>
                    <a:pt x="91988" y="326"/>
                  </a:cubicBezTo>
                  <a:cubicBezTo>
                    <a:pt x="91991" y="169"/>
                    <a:pt x="91866" y="38"/>
                    <a:pt x="91710" y="33"/>
                  </a:cubicBezTo>
                  <a:cubicBezTo>
                    <a:pt x="91129" y="17"/>
                    <a:pt x="90550" y="6"/>
                    <a:pt x="89971" y="1"/>
                  </a:cubicBezTo>
                  <a:close/>
                  <a:moveTo>
                    <a:pt x="84784" y="98"/>
                  </a:moveTo>
                  <a:cubicBezTo>
                    <a:pt x="84775" y="98"/>
                    <a:pt x="84766" y="98"/>
                    <a:pt x="84757" y="99"/>
                  </a:cubicBezTo>
                  <a:cubicBezTo>
                    <a:pt x="84178" y="127"/>
                    <a:pt x="83599" y="160"/>
                    <a:pt x="83020" y="199"/>
                  </a:cubicBezTo>
                  <a:cubicBezTo>
                    <a:pt x="82865" y="208"/>
                    <a:pt x="82745" y="340"/>
                    <a:pt x="82751" y="496"/>
                  </a:cubicBezTo>
                  <a:cubicBezTo>
                    <a:pt x="82756" y="651"/>
                    <a:pt x="82885" y="775"/>
                    <a:pt x="83039" y="775"/>
                  </a:cubicBezTo>
                  <a:cubicBezTo>
                    <a:pt x="83046" y="775"/>
                    <a:pt x="83052" y="773"/>
                    <a:pt x="83060" y="773"/>
                  </a:cubicBezTo>
                  <a:cubicBezTo>
                    <a:pt x="83634" y="735"/>
                    <a:pt x="84209" y="703"/>
                    <a:pt x="84784" y="675"/>
                  </a:cubicBezTo>
                  <a:cubicBezTo>
                    <a:pt x="84943" y="667"/>
                    <a:pt x="85065" y="532"/>
                    <a:pt x="85058" y="373"/>
                  </a:cubicBezTo>
                  <a:cubicBezTo>
                    <a:pt x="85051" y="224"/>
                    <a:pt x="84927" y="98"/>
                    <a:pt x="84784" y="98"/>
                  </a:cubicBezTo>
                  <a:close/>
                  <a:moveTo>
                    <a:pt x="93436" y="100"/>
                  </a:moveTo>
                  <a:cubicBezTo>
                    <a:pt x="93282" y="100"/>
                    <a:pt x="93154" y="219"/>
                    <a:pt x="93146" y="374"/>
                  </a:cubicBezTo>
                  <a:cubicBezTo>
                    <a:pt x="93137" y="534"/>
                    <a:pt x="93261" y="668"/>
                    <a:pt x="93419" y="676"/>
                  </a:cubicBezTo>
                  <a:cubicBezTo>
                    <a:pt x="93995" y="703"/>
                    <a:pt x="94569" y="736"/>
                    <a:pt x="95144" y="775"/>
                  </a:cubicBezTo>
                  <a:lnTo>
                    <a:pt x="95163" y="775"/>
                  </a:lnTo>
                  <a:lnTo>
                    <a:pt x="95163" y="776"/>
                  </a:lnTo>
                  <a:cubicBezTo>
                    <a:pt x="95319" y="776"/>
                    <a:pt x="95446" y="652"/>
                    <a:pt x="95452" y="496"/>
                  </a:cubicBezTo>
                  <a:cubicBezTo>
                    <a:pt x="95457" y="342"/>
                    <a:pt x="95338" y="210"/>
                    <a:pt x="95182" y="200"/>
                  </a:cubicBezTo>
                  <a:cubicBezTo>
                    <a:pt x="94605" y="160"/>
                    <a:pt x="94026" y="128"/>
                    <a:pt x="93447" y="101"/>
                  </a:cubicBezTo>
                  <a:cubicBezTo>
                    <a:pt x="93443" y="100"/>
                    <a:pt x="93439" y="100"/>
                    <a:pt x="93436" y="100"/>
                  </a:cubicBezTo>
                  <a:close/>
                  <a:moveTo>
                    <a:pt x="81313" y="331"/>
                  </a:moveTo>
                  <a:cubicBezTo>
                    <a:pt x="81305" y="331"/>
                    <a:pt x="81296" y="331"/>
                    <a:pt x="81287" y="332"/>
                  </a:cubicBezTo>
                  <a:cubicBezTo>
                    <a:pt x="80710" y="381"/>
                    <a:pt x="80133" y="438"/>
                    <a:pt x="79557" y="498"/>
                  </a:cubicBezTo>
                  <a:cubicBezTo>
                    <a:pt x="79405" y="514"/>
                    <a:pt x="79292" y="646"/>
                    <a:pt x="79299" y="800"/>
                  </a:cubicBezTo>
                  <a:cubicBezTo>
                    <a:pt x="79308" y="952"/>
                    <a:pt x="79434" y="1072"/>
                    <a:pt x="79587" y="1072"/>
                  </a:cubicBezTo>
                  <a:lnTo>
                    <a:pt x="79587" y="1072"/>
                  </a:lnTo>
                  <a:cubicBezTo>
                    <a:pt x="79597" y="1072"/>
                    <a:pt x="79608" y="1072"/>
                    <a:pt x="79617" y="1071"/>
                  </a:cubicBezTo>
                  <a:cubicBezTo>
                    <a:pt x="80191" y="1011"/>
                    <a:pt x="80764" y="956"/>
                    <a:pt x="81337" y="905"/>
                  </a:cubicBezTo>
                  <a:cubicBezTo>
                    <a:pt x="81496" y="892"/>
                    <a:pt x="81613" y="752"/>
                    <a:pt x="81599" y="593"/>
                  </a:cubicBezTo>
                  <a:cubicBezTo>
                    <a:pt x="81586" y="444"/>
                    <a:pt x="81461" y="331"/>
                    <a:pt x="81313" y="331"/>
                  </a:cubicBezTo>
                  <a:close/>
                  <a:moveTo>
                    <a:pt x="79587" y="1072"/>
                  </a:moveTo>
                  <a:cubicBezTo>
                    <a:pt x="79587" y="1072"/>
                    <a:pt x="79586" y="1072"/>
                    <a:pt x="79586" y="1072"/>
                  </a:cubicBezTo>
                  <a:lnTo>
                    <a:pt x="79587" y="1072"/>
                  </a:lnTo>
                  <a:cubicBezTo>
                    <a:pt x="79587" y="1072"/>
                    <a:pt x="79587" y="1072"/>
                    <a:pt x="79587" y="1072"/>
                  </a:cubicBezTo>
                  <a:close/>
                  <a:moveTo>
                    <a:pt x="96894" y="331"/>
                  </a:moveTo>
                  <a:cubicBezTo>
                    <a:pt x="96746" y="331"/>
                    <a:pt x="96619" y="443"/>
                    <a:pt x="96603" y="595"/>
                  </a:cubicBezTo>
                  <a:cubicBezTo>
                    <a:pt x="96589" y="753"/>
                    <a:pt x="96707" y="892"/>
                    <a:pt x="96865" y="905"/>
                  </a:cubicBezTo>
                  <a:cubicBezTo>
                    <a:pt x="97439" y="956"/>
                    <a:pt x="98012" y="1010"/>
                    <a:pt x="98585" y="1071"/>
                  </a:cubicBezTo>
                  <a:cubicBezTo>
                    <a:pt x="98595" y="1072"/>
                    <a:pt x="98606" y="1072"/>
                    <a:pt x="98615" y="1072"/>
                  </a:cubicBezTo>
                  <a:lnTo>
                    <a:pt x="98615" y="1073"/>
                  </a:lnTo>
                  <a:cubicBezTo>
                    <a:pt x="98769" y="1073"/>
                    <a:pt x="98896" y="953"/>
                    <a:pt x="98904" y="800"/>
                  </a:cubicBezTo>
                  <a:cubicBezTo>
                    <a:pt x="98911" y="646"/>
                    <a:pt x="98799" y="514"/>
                    <a:pt x="98645" y="499"/>
                  </a:cubicBezTo>
                  <a:cubicBezTo>
                    <a:pt x="98069" y="438"/>
                    <a:pt x="97493" y="382"/>
                    <a:pt x="96914" y="332"/>
                  </a:cubicBezTo>
                  <a:cubicBezTo>
                    <a:pt x="96908" y="332"/>
                    <a:pt x="96901" y="331"/>
                    <a:pt x="96894" y="331"/>
                  </a:cubicBezTo>
                  <a:close/>
                  <a:moveTo>
                    <a:pt x="100344" y="695"/>
                  </a:moveTo>
                  <a:cubicBezTo>
                    <a:pt x="100199" y="695"/>
                    <a:pt x="100076" y="802"/>
                    <a:pt x="100058" y="947"/>
                  </a:cubicBezTo>
                  <a:cubicBezTo>
                    <a:pt x="100039" y="1102"/>
                    <a:pt x="100147" y="1246"/>
                    <a:pt x="100302" y="1268"/>
                  </a:cubicBezTo>
                  <a:cubicBezTo>
                    <a:pt x="100874" y="1340"/>
                    <a:pt x="101445" y="1416"/>
                    <a:pt x="102014" y="1499"/>
                  </a:cubicBezTo>
                  <a:cubicBezTo>
                    <a:pt x="102028" y="1501"/>
                    <a:pt x="102042" y="1503"/>
                    <a:pt x="102056" y="1503"/>
                  </a:cubicBezTo>
                  <a:cubicBezTo>
                    <a:pt x="102208" y="1503"/>
                    <a:pt x="102332" y="1385"/>
                    <a:pt x="102343" y="1234"/>
                  </a:cubicBezTo>
                  <a:cubicBezTo>
                    <a:pt x="102354" y="1084"/>
                    <a:pt x="102246" y="950"/>
                    <a:pt x="102097" y="929"/>
                  </a:cubicBezTo>
                  <a:cubicBezTo>
                    <a:pt x="101523" y="845"/>
                    <a:pt x="100949" y="769"/>
                    <a:pt x="100375" y="697"/>
                  </a:cubicBezTo>
                  <a:cubicBezTo>
                    <a:pt x="100364" y="696"/>
                    <a:pt x="100354" y="695"/>
                    <a:pt x="100344" y="695"/>
                  </a:cubicBezTo>
                  <a:close/>
                  <a:moveTo>
                    <a:pt x="77854" y="697"/>
                  </a:moveTo>
                  <a:cubicBezTo>
                    <a:pt x="77846" y="697"/>
                    <a:pt x="77837" y="697"/>
                    <a:pt x="77829" y="698"/>
                  </a:cubicBezTo>
                  <a:cubicBezTo>
                    <a:pt x="77254" y="770"/>
                    <a:pt x="76680" y="848"/>
                    <a:pt x="76106" y="931"/>
                  </a:cubicBezTo>
                  <a:cubicBezTo>
                    <a:pt x="75957" y="953"/>
                    <a:pt x="75850" y="1086"/>
                    <a:pt x="75861" y="1236"/>
                  </a:cubicBezTo>
                  <a:cubicBezTo>
                    <a:pt x="75871" y="1388"/>
                    <a:pt x="75996" y="1504"/>
                    <a:pt x="76147" y="1504"/>
                  </a:cubicBezTo>
                  <a:cubicBezTo>
                    <a:pt x="76160" y="1504"/>
                    <a:pt x="76175" y="1503"/>
                    <a:pt x="76188" y="1501"/>
                  </a:cubicBezTo>
                  <a:cubicBezTo>
                    <a:pt x="76758" y="1419"/>
                    <a:pt x="77329" y="1341"/>
                    <a:pt x="77901" y="1270"/>
                  </a:cubicBezTo>
                  <a:cubicBezTo>
                    <a:pt x="78053" y="1245"/>
                    <a:pt x="78160" y="1103"/>
                    <a:pt x="78141" y="950"/>
                  </a:cubicBezTo>
                  <a:cubicBezTo>
                    <a:pt x="78123" y="803"/>
                    <a:pt x="77998" y="697"/>
                    <a:pt x="77854" y="697"/>
                  </a:cubicBezTo>
                  <a:close/>
                  <a:moveTo>
                    <a:pt x="103767" y="1190"/>
                  </a:moveTo>
                  <a:cubicBezTo>
                    <a:pt x="103628" y="1190"/>
                    <a:pt x="103506" y="1291"/>
                    <a:pt x="103484" y="1432"/>
                  </a:cubicBezTo>
                  <a:cubicBezTo>
                    <a:pt x="103457" y="1589"/>
                    <a:pt x="103564" y="1737"/>
                    <a:pt x="103721" y="1763"/>
                  </a:cubicBezTo>
                  <a:cubicBezTo>
                    <a:pt x="104289" y="1857"/>
                    <a:pt x="104856" y="1955"/>
                    <a:pt x="105422" y="2060"/>
                  </a:cubicBezTo>
                  <a:cubicBezTo>
                    <a:pt x="105440" y="2063"/>
                    <a:pt x="105458" y="2065"/>
                    <a:pt x="105476" y="2065"/>
                  </a:cubicBezTo>
                  <a:cubicBezTo>
                    <a:pt x="105624" y="2064"/>
                    <a:pt x="105748" y="1950"/>
                    <a:pt x="105761" y="1803"/>
                  </a:cubicBezTo>
                  <a:cubicBezTo>
                    <a:pt x="105775" y="1655"/>
                    <a:pt x="105673" y="1521"/>
                    <a:pt x="105528" y="1493"/>
                  </a:cubicBezTo>
                  <a:cubicBezTo>
                    <a:pt x="104957" y="1388"/>
                    <a:pt x="104386" y="1288"/>
                    <a:pt x="103815" y="1194"/>
                  </a:cubicBezTo>
                  <a:cubicBezTo>
                    <a:pt x="103799" y="1192"/>
                    <a:pt x="103783" y="1190"/>
                    <a:pt x="103767" y="1190"/>
                  </a:cubicBezTo>
                  <a:close/>
                  <a:moveTo>
                    <a:pt x="74440" y="1193"/>
                  </a:moveTo>
                  <a:cubicBezTo>
                    <a:pt x="74423" y="1193"/>
                    <a:pt x="74406" y="1195"/>
                    <a:pt x="74389" y="1198"/>
                  </a:cubicBezTo>
                  <a:cubicBezTo>
                    <a:pt x="73816" y="1292"/>
                    <a:pt x="73245" y="1392"/>
                    <a:pt x="72675" y="1498"/>
                  </a:cubicBezTo>
                  <a:cubicBezTo>
                    <a:pt x="72530" y="1524"/>
                    <a:pt x="72428" y="1659"/>
                    <a:pt x="72441" y="1807"/>
                  </a:cubicBezTo>
                  <a:cubicBezTo>
                    <a:pt x="72455" y="1955"/>
                    <a:pt x="72579" y="2069"/>
                    <a:pt x="72728" y="2069"/>
                  </a:cubicBezTo>
                  <a:cubicBezTo>
                    <a:pt x="72746" y="2069"/>
                    <a:pt x="72764" y="2068"/>
                    <a:pt x="72780" y="2064"/>
                  </a:cubicBezTo>
                  <a:cubicBezTo>
                    <a:pt x="73347" y="1958"/>
                    <a:pt x="73914" y="1860"/>
                    <a:pt x="74482" y="1767"/>
                  </a:cubicBezTo>
                  <a:cubicBezTo>
                    <a:pt x="74640" y="1740"/>
                    <a:pt x="74745" y="1591"/>
                    <a:pt x="74720" y="1434"/>
                  </a:cubicBezTo>
                  <a:cubicBezTo>
                    <a:pt x="74698" y="1294"/>
                    <a:pt x="74577" y="1193"/>
                    <a:pt x="74440" y="1193"/>
                  </a:cubicBezTo>
                  <a:close/>
                  <a:moveTo>
                    <a:pt x="107177" y="1820"/>
                  </a:moveTo>
                  <a:cubicBezTo>
                    <a:pt x="107043" y="1820"/>
                    <a:pt x="106922" y="1913"/>
                    <a:pt x="106894" y="2050"/>
                  </a:cubicBezTo>
                  <a:cubicBezTo>
                    <a:pt x="106863" y="2206"/>
                    <a:pt x="106962" y="2358"/>
                    <a:pt x="107118" y="2390"/>
                  </a:cubicBezTo>
                  <a:cubicBezTo>
                    <a:pt x="107683" y="2505"/>
                    <a:pt x="108246" y="2627"/>
                    <a:pt x="108807" y="2752"/>
                  </a:cubicBezTo>
                  <a:cubicBezTo>
                    <a:pt x="108828" y="2757"/>
                    <a:pt x="108849" y="2760"/>
                    <a:pt x="108870" y="2760"/>
                  </a:cubicBezTo>
                  <a:lnTo>
                    <a:pt x="108870" y="2761"/>
                  </a:lnTo>
                  <a:cubicBezTo>
                    <a:pt x="109018" y="2761"/>
                    <a:pt x="109143" y="2651"/>
                    <a:pt x="109158" y="2504"/>
                  </a:cubicBezTo>
                  <a:cubicBezTo>
                    <a:pt x="109175" y="2358"/>
                    <a:pt x="109078" y="2222"/>
                    <a:pt x="108934" y="2191"/>
                  </a:cubicBezTo>
                  <a:cubicBezTo>
                    <a:pt x="108368" y="2063"/>
                    <a:pt x="107802" y="1942"/>
                    <a:pt x="107234" y="1825"/>
                  </a:cubicBezTo>
                  <a:cubicBezTo>
                    <a:pt x="107215" y="1821"/>
                    <a:pt x="107196" y="1820"/>
                    <a:pt x="107177" y="1820"/>
                  </a:cubicBezTo>
                  <a:close/>
                  <a:moveTo>
                    <a:pt x="71027" y="1824"/>
                  </a:moveTo>
                  <a:cubicBezTo>
                    <a:pt x="71007" y="1824"/>
                    <a:pt x="70988" y="1826"/>
                    <a:pt x="70968" y="1830"/>
                  </a:cubicBezTo>
                  <a:cubicBezTo>
                    <a:pt x="70401" y="1946"/>
                    <a:pt x="69835" y="2069"/>
                    <a:pt x="69270" y="2196"/>
                  </a:cubicBezTo>
                  <a:cubicBezTo>
                    <a:pt x="69125" y="2227"/>
                    <a:pt x="69027" y="2363"/>
                    <a:pt x="69044" y="2509"/>
                  </a:cubicBezTo>
                  <a:cubicBezTo>
                    <a:pt x="69060" y="2656"/>
                    <a:pt x="69183" y="2766"/>
                    <a:pt x="69330" y="2766"/>
                  </a:cubicBezTo>
                  <a:cubicBezTo>
                    <a:pt x="69330" y="2766"/>
                    <a:pt x="69331" y="2766"/>
                    <a:pt x="69332" y="2766"/>
                  </a:cubicBezTo>
                  <a:cubicBezTo>
                    <a:pt x="69354" y="2766"/>
                    <a:pt x="69375" y="2763"/>
                    <a:pt x="69396" y="2758"/>
                  </a:cubicBezTo>
                  <a:cubicBezTo>
                    <a:pt x="69958" y="2631"/>
                    <a:pt x="70521" y="2510"/>
                    <a:pt x="71084" y="2394"/>
                  </a:cubicBezTo>
                  <a:cubicBezTo>
                    <a:pt x="71240" y="2363"/>
                    <a:pt x="71341" y="2210"/>
                    <a:pt x="71309" y="2054"/>
                  </a:cubicBezTo>
                  <a:cubicBezTo>
                    <a:pt x="71280" y="1918"/>
                    <a:pt x="71161" y="1824"/>
                    <a:pt x="71027" y="1824"/>
                  </a:cubicBezTo>
                  <a:close/>
                  <a:moveTo>
                    <a:pt x="110558" y="2580"/>
                  </a:moveTo>
                  <a:cubicBezTo>
                    <a:pt x="110428" y="2580"/>
                    <a:pt x="110310" y="2667"/>
                    <a:pt x="110277" y="2799"/>
                  </a:cubicBezTo>
                  <a:cubicBezTo>
                    <a:pt x="110240" y="2954"/>
                    <a:pt x="110334" y="3110"/>
                    <a:pt x="110488" y="3148"/>
                  </a:cubicBezTo>
                  <a:cubicBezTo>
                    <a:pt x="111047" y="3285"/>
                    <a:pt x="111605" y="3428"/>
                    <a:pt x="112162" y="3577"/>
                  </a:cubicBezTo>
                  <a:cubicBezTo>
                    <a:pt x="112187" y="3583"/>
                    <a:pt x="112211" y="3586"/>
                    <a:pt x="112236" y="3586"/>
                  </a:cubicBezTo>
                  <a:cubicBezTo>
                    <a:pt x="112380" y="3586"/>
                    <a:pt x="112504" y="3479"/>
                    <a:pt x="112522" y="3335"/>
                  </a:cubicBezTo>
                  <a:cubicBezTo>
                    <a:pt x="112541" y="3193"/>
                    <a:pt x="112451" y="3057"/>
                    <a:pt x="112310" y="3020"/>
                  </a:cubicBezTo>
                  <a:cubicBezTo>
                    <a:pt x="111750" y="2870"/>
                    <a:pt x="111189" y="2726"/>
                    <a:pt x="110626" y="2588"/>
                  </a:cubicBezTo>
                  <a:cubicBezTo>
                    <a:pt x="110603" y="2583"/>
                    <a:pt x="110581" y="2580"/>
                    <a:pt x="110558" y="2580"/>
                  </a:cubicBezTo>
                  <a:close/>
                  <a:moveTo>
                    <a:pt x="67646" y="2588"/>
                  </a:moveTo>
                  <a:cubicBezTo>
                    <a:pt x="67623" y="2588"/>
                    <a:pt x="67599" y="2591"/>
                    <a:pt x="67576" y="2597"/>
                  </a:cubicBezTo>
                  <a:cubicBezTo>
                    <a:pt x="67014" y="2736"/>
                    <a:pt x="66452" y="2880"/>
                    <a:pt x="65892" y="3030"/>
                  </a:cubicBezTo>
                  <a:cubicBezTo>
                    <a:pt x="65753" y="3068"/>
                    <a:pt x="65662" y="3202"/>
                    <a:pt x="65681" y="3346"/>
                  </a:cubicBezTo>
                  <a:cubicBezTo>
                    <a:pt x="65700" y="3489"/>
                    <a:pt x="65822" y="3597"/>
                    <a:pt x="65968" y="3597"/>
                  </a:cubicBezTo>
                  <a:cubicBezTo>
                    <a:pt x="65992" y="3596"/>
                    <a:pt x="66017" y="3593"/>
                    <a:pt x="66041" y="3586"/>
                  </a:cubicBezTo>
                  <a:cubicBezTo>
                    <a:pt x="66597" y="3437"/>
                    <a:pt x="67155" y="3295"/>
                    <a:pt x="67714" y="3157"/>
                  </a:cubicBezTo>
                  <a:cubicBezTo>
                    <a:pt x="67869" y="3118"/>
                    <a:pt x="67963" y="2962"/>
                    <a:pt x="67925" y="2808"/>
                  </a:cubicBezTo>
                  <a:cubicBezTo>
                    <a:pt x="67892" y="2676"/>
                    <a:pt x="67775" y="2588"/>
                    <a:pt x="67646" y="2588"/>
                  </a:cubicBezTo>
                  <a:close/>
                  <a:moveTo>
                    <a:pt x="113911" y="3473"/>
                  </a:moveTo>
                  <a:cubicBezTo>
                    <a:pt x="113785" y="3473"/>
                    <a:pt x="113669" y="3555"/>
                    <a:pt x="113633" y="3681"/>
                  </a:cubicBezTo>
                  <a:cubicBezTo>
                    <a:pt x="113589" y="3833"/>
                    <a:pt x="113675" y="3992"/>
                    <a:pt x="113828" y="4037"/>
                  </a:cubicBezTo>
                  <a:cubicBezTo>
                    <a:pt x="114381" y="4197"/>
                    <a:pt x="114932" y="4361"/>
                    <a:pt x="115483" y="4531"/>
                  </a:cubicBezTo>
                  <a:cubicBezTo>
                    <a:pt x="115511" y="4540"/>
                    <a:pt x="115539" y="4543"/>
                    <a:pt x="115568" y="4543"/>
                  </a:cubicBezTo>
                  <a:cubicBezTo>
                    <a:pt x="115711" y="4543"/>
                    <a:pt x="115832" y="4440"/>
                    <a:pt x="115854" y="4299"/>
                  </a:cubicBezTo>
                  <a:cubicBezTo>
                    <a:pt x="115874" y="4158"/>
                    <a:pt x="115789" y="4023"/>
                    <a:pt x="115653" y="3981"/>
                  </a:cubicBezTo>
                  <a:cubicBezTo>
                    <a:pt x="115099" y="3809"/>
                    <a:pt x="114544" y="3644"/>
                    <a:pt x="113987" y="3483"/>
                  </a:cubicBezTo>
                  <a:cubicBezTo>
                    <a:pt x="113962" y="3476"/>
                    <a:pt x="113936" y="3473"/>
                    <a:pt x="113911" y="3473"/>
                  </a:cubicBezTo>
                  <a:close/>
                  <a:moveTo>
                    <a:pt x="64299" y="3485"/>
                  </a:moveTo>
                  <a:cubicBezTo>
                    <a:pt x="64272" y="3485"/>
                    <a:pt x="64245" y="3488"/>
                    <a:pt x="64218" y="3496"/>
                  </a:cubicBezTo>
                  <a:cubicBezTo>
                    <a:pt x="63661" y="3657"/>
                    <a:pt x="63106" y="3824"/>
                    <a:pt x="62552" y="3995"/>
                  </a:cubicBezTo>
                  <a:cubicBezTo>
                    <a:pt x="62416" y="4038"/>
                    <a:pt x="62331" y="4173"/>
                    <a:pt x="62353" y="4314"/>
                  </a:cubicBezTo>
                  <a:cubicBezTo>
                    <a:pt x="62374" y="4455"/>
                    <a:pt x="62495" y="4559"/>
                    <a:pt x="62638" y="4559"/>
                  </a:cubicBezTo>
                  <a:cubicBezTo>
                    <a:pt x="62667" y="4559"/>
                    <a:pt x="62696" y="4554"/>
                    <a:pt x="62723" y="4546"/>
                  </a:cubicBezTo>
                  <a:cubicBezTo>
                    <a:pt x="63272" y="4375"/>
                    <a:pt x="63824" y="4210"/>
                    <a:pt x="64378" y="4049"/>
                  </a:cubicBezTo>
                  <a:cubicBezTo>
                    <a:pt x="64531" y="4005"/>
                    <a:pt x="64619" y="3845"/>
                    <a:pt x="64575" y="3693"/>
                  </a:cubicBezTo>
                  <a:cubicBezTo>
                    <a:pt x="64538" y="3566"/>
                    <a:pt x="64424" y="3485"/>
                    <a:pt x="64299" y="3485"/>
                  </a:cubicBezTo>
                  <a:close/>
                  <a:moveTo>
                    <a:pt x="117224" y="4497"/>
                  </a:moveTo>
                  <a:cubicBezTo>
                    <a:pt x="117103" y="4497"/>
                    <a:pt x="116990" y="4574"/>
                    <a:pt x="116950" y="4694"/>
                  </a:cubicBezTo>
                  <a:cubicBezTo>
                    <a:pt x="116901" y="4843"/>
                    <a:pt x="116980" y="5005"/>
                    <a:pt x="117127" y="5057"/>
                  </a:cubicBezTo>
                  <a:cubicBezTo>
                    <a:pt x="117410" y="5150"/>
                    <a:pt x="117692" y="5245"/>
                    <a:pt x="117974" y="5342"/>
                  </a:cubicBezTo>
                  <a:cubicBezTo>
                    <a:pt x="118238" y="5432"/>
                    <a:pt x="118501" y="5523"/>
                    <a:pt x="118763" y="5616"/>
                  </a:cubicBezTo>
                  <a:cubicBezTo>
                    <a:pt x="118793" y="5626"/>
                    <a:pt x="118826" y="5632"/>
                    <a:pt x="118859" y="5632"/>
                  </a:cubicBezTo>
                  <a:cubicBezTo>
                    <a:pt x="119000" y="5632"/>
                    <a:pt x="119120" y="5532"/>
                    <a:pt x="119144" y="5392"/>
                  </a:cubicBezTo>
                  <a:cubicBezTo>
                    <a:pt x="119166" y="5255"/>
                    <a:pt x="119087" y="5119"/>
                    <a:pt x="118954" y="5072"/>
                  </a:cubicBezTo>
                  <a:cubicBezTo>
                    <a:pt x="118690" y="4979"/>
                    <a:pt x="118425" y="4888"/>
                    <a:pt x="118160" y="4796"/>
                  </a:cubicBezTo>
                  <a:cubicBezTo>
                    <a:pt x="117877" y="4699"/>
                    <a:pt x="117593" y="4604"/>
                    <a:pt x="117308" y="4510"/>
                  </a:cubicBezTo>
                  <a:cubicBezTo>
                    <a:pt x="117280" y="4501"/>
                    <a:pt x="117252" y="4497"/>
                    <a:pt x="117224" y="4497"/>
                  </a:cubicBezTo>
                  <a:close/>
                  <a:moveTo>
                    <a:pt x="60986" y="4513"/>
                  </a:moveTo>
                  <a:cubicBezTo>
                    <a:pt x="60956" y="4513"/>
                    <a:pt x="60925" y="4518"/>
                    <a:pt x="60895" y="4528"/>
                  </a:cubicBezTo>
                  <a:cubicBezTo>
                    <a:pt x="60346" y="4711"/>
                    <a:pt x="59798" y="4899"/>
                    <a:pt x="59251" y="5094"/>
                  </a:cubicBezTo>
                  <a:cubicBezTo>
                    <a:pt x="59119" y="5141"/>
                    <a:pt x="59038" y="5275"/>
                    <a:pt x="59062" y="5414"/>
                  </a:cubicBezTo>
                  <a:cubicBezTo>
                    <a:pt x="59086" y="5552"/>
                    <a:pt x="59206" y="5653"/>
                    <a:pt x="59347" y="5653"/>
                  </a:cubicBezTo>
                  <a:lnTo>
                    <a:pt x="59348" y="5653"/>
                  </a:lnTo>
                  <a:cubicBezTo>
                    <a:pt x="59380" y="5653"/>
                    <a:pt x="59413" y="5647"/>
                    <a:pt x="59443" y="5636"/>
                  </a:cubicBezTo>
                  <a:cubicBezTo>
                    <a:pt x="59986" y="5444"/>
                    <a:pt x="60531" y="5257"/>
                    <a:pt x="61078" y="5075"/>
                  </a:cubicBezTo>
                  <a:cubicBezTo>
                    <a:pt x="61229" y="5024"/>
                    <a:pt x="61310" y="4861"/>
                    <a:pt x="61260" y="4711"/>
                  </a:cubicBezTo>
                  <a:cubicBezTo>
                    <a:pt x="61219" y="4590"/>
                    <a:pt x="61107" y="4513"/>
                    <a:pt x="60986" y="4513"/>
                  </a:cubicBezTo>
                  <a:close/>
                  <a:moveTo>
                    <a:pt x="120485" y="5651"/>
                  </a:moveTo>
                  <a:cubicBezTo>
                    <a:pt x="120368" y="5651"/>
                    <a:pt x="120259" y="5722"/>
                    <a:pt x="120216" y="5837"/>
                  </a:cubicBezTo>
                  <a:cubicBezTo>
                    <a:pt x="120160" y="5986"/>
                    <a:pt x="120235" y="6153"/>
                    <a:pt x="120384" y="6209"/>
                  </a:cubicBezTo>
                  <a:cubicBezTo>
                    <a:pt x="120924" y="6411"/>
                    <a:pt x="121461" y="6619"/>
                    <a:pt x="121995" y="6832"/>
                  </a:cubicBezTo>
                  <a:cubicBezTo>
                    <a:pt x="122029" y="6845"/>
                    <a:pt x="122065" y="6852"/>
                    <a:pt x="122101" y="6852"/>
                  </a:cubicBezTo>
                  <a:cubicBezTo>
                    <a:pt x="122239" y="6852"/>
                    <a:pt x="122358" y="6754"/>
                    <a:pt x="122385" y="6618"/>
                  </a:cubicBezTo>
                  <a:cubicBezTo>
                    <a:pt x="122410" y="6483"/>
                    <a:pt x="122337" y="6347"/>
                    <a:pt x="122208" y="6297"/>
                  </a:cubicBezTo>
                  <a:cubicBezTo>
                    <a:pt x="121670" y="6082"/>
                    <a:pt x="121130" y="5873"/>
                    <a:pt x="120587" y="5670"/>
                  </a:cubicBezTo>
                  <a:cubicBezTo>
                    <a:pt x="120553" y="5657"/>
                    <a:pt x="120519" y="5651"/>
                    <a:pt x="120485" y="5651"/>
                  </a:cubicBezTo>
                  <a:close/>
                  <a:moveTo>
                    <a:pt x="57719" y="5671"/>
                  </a:moveTo>
                  <a:cubicBezTo>
                    <a:pt x="57685" y="5671"/>
                    <a:pt x="57651" y="5677"/>
                    <a:pt x="57617" y="5690"/>
                  </a:cubicBezTo>
                  <a:cubicBezTo>
                    <a:pt x="57075" y="5895"/>
                    <a:pt x="56534" y="6105"/>
                    <a:pt x="55997" y="6320"/>
                  </a:cubicBezTo>
                  <a:cubicBezTo>
                    <a:pt x="55868" y="6371"/>
                    <a:pt x="55794" y="6506"/>
                    <a:pt x="55820" y="6642"/>
                  </a:cubicBezTo>
                  <a:cubicBezTo>
                    <a:pt x="55847" y="6778"/>
                    <a:pt x="55965" y="6876"/>
                    <a:pt x="56103" y="6876"/>
                  </a:cubicBezTo>
                  <a:lnTo>
                    <a:pt x="56103" y="6875"/>
                  </a:lnTo>
                  <a:cubicBezTo>
                    <a:pt x="56141" y="6875"/>
                    <a:pt x="56177" y="6868"/>
                    <a:pt x="56210" y="6855"/>
                  </a:cubicBezTo>
                  <a:cubicBezTo>
                    <a:pt x="56745" y="6641"/>
                    <a:pt x="57281" y="6432"/>
                    <a:pt x="57821" y="6230"/>
                  </a:cubicBezTo>
                  <a:cubicBezTo>
                    <a:pt x="57970" y="6173"/>
                    <a:pt x="58045" y="6008"/>
                    <a:pt x="57989" y="5858"/>
                  </a:cubicBezTo>
                  <a:cubicBezTo>
                    <a:pt x="57945" y="5743"/>
                    <a:pt x="57836" y="5671"/>
                    <a:pt x="57719" y="5671"/>
                  </a:cubicBezTo>
                  <a:close/>
                  <a:moveTo>
                    <a:pt x="123706" y="6933"/>
                  </a:moveTo>
                  <a:cubicBezTo>
                    <a:pt x="123593" y="6933"/>
                    <a:pt x="123486" y="6999"/>
                    <a:pt x="123440" y="7109"/>
                  </a:cubicBezTo>
                  <a:cubicBezTo>
                    <a:pt x="123378" y="7255"/>
                    <a:pt x="123446" y="7424"/>
                    <a:pt x="123594" y="7487"/>
                  </a:cubicBezTo>
                  <a:cubicBezTo>
                    <a:pt x="124124" y="7710"/>
                    <a:pt x="124653" y="7939"/>
                    <a:pt x="125179" y="8173"/>
                  </a:cubicBezTo>
                  <a:cubicBezTo>
                    <a:pt x="125215" y="8190"/>
                    <a:pt x="125256" y="8198"/>
                    <a:pt x="125296" y="8198"/>
                  </a:cubicBezTo>
                  <a:cubicBezTo>
                    <a:pt x="125432" y="8198"/>
                    <a:pt x="125550" y="8102"/>
                    <a:pt x="125577" y="7969"/>
                  </a:cubicBezTo>
                  <a:cubicBezTo>
                    <a:pt x="125606" y="7836"/>
                    <a:pt x="125538" y="7701"/>
                    <a:pt x="125413" y="7646"/>
                  </a:cubicBezTo>
                  <a:cubicBezTo>
                    <a:pt x="124884" y="7411"/>
                    <a:pt x="124352" y="7181"/>
                    <a:pt x="123818" y="6955"/>
                  </a:cubicBezTo>
                  <a:cubicBezTo>
                    <a:pt x="123781" y="6940"/>
                    <a:pt x="123743" y="6933"/>
                    <a:pt x="123706" y="6933"/>
                  </a:cubicBezTo>
                  <a:close/>
                  <a:moveTo>
                    <a:pt x="54506" y="6955"/>
                  </a:moveTo>
                  <a:cubicBezTo>
                    <a:pt x="54466" y="6955"/>
                    <a:pt x="54426" y="6963"/>
                    <a:pt x="54388" y="6981"/>
                  </a:cubicBezTo>
                  <a:cubicBezTo>
                    <a:pt x="53854" y="7206"/>
                    <a:pt x="53323" y="7436"/>
                    <a:pt x="52793" y="7673"/>
                  </a:cubicBezTo>
                  <a:cubicBezTo>
                    <a:pt x="52669" y="7728"/>
                    <a:pt x="52600" y="7863"/>
                    <a:pt x="52629" y="7996"/>
                  </a:cubicBezTo>
                  <a:cubicBezTo>
                    <a:pt x="52657" y="8130"/>
                    <a:pt x="52775" y="8224"/>
                    <a:pt x="52911" y="8224"/>
                  </a:cubicBezTo>
                  <a:lnTo>
                    <a:pt x="52911" y="8223"/>
                  </a:lnTo>
                  <a:cubicBezTo>
                    <a:pt x="52913" y="8223"/>
                    <a:pt x="52916" y="8223"/>
                    <a:pt x="52918" y="8223"/>
                  </a:cubicBezTo>
                  <a:cubicBezTo>
                    <a:pt x="52956" y="8223"/>
                    <a:pt x="52993" y="8215"/>
                    <a:pt x="53028" y="8199"/>
                  </a:cubicBezTo>
                  <a:cubicBezTo>
                    <a:pt x="53555" y="7965"/>
                    <a:pt x="54082" y="7735"/>
                    <a:pt x="54613" y="7511"/>
                  </a:cubicBezTo>
                  <a:cubicBezTo>
                    <a:pt x="54762" y="7452"/>
                    <a:pt x="54834" y="7280"/>
                    <a:pt x="54772" y="7132"/>
                  </a:cubicBezTo>
                  <a:cubicBezTo>
                    <a:pt x="54726" y="7021"/>
                    <a:pt x="54618" y="6955"/>
                    <a:pt x="54506" y="6955"/>
                  </a:cubicBezTo>
                  <a:close/>
                  <a:moveTo>
                    <a:pt x="126877" y="8342"/>
                  </a:moveTo>
                  <a:cubicBezTo>
                    <a:pt x="126769" y="8342"/>
                    <a:pt x="126666" y="8404"/>
                    <a:pt x="126616" y="8509"/>
                  </a:cubicBezTo>
                  <a:cubicBezTo>
                    <a:pt x="126550" y="8650"/>
                    <a:pt x="126609" y="8819"/>
                    <a:pt x="126750" y="8889"/>
                  </a:cubicBezTo>
                  <a:cubicBezTo>
                    <a:pt x="127272" y="9134"/>
                    <a:pt x="127792" y="9383"/>
                    <a:pt x="128307" y="9637"/>
                  </a:cubicBezTo>
                  <a:cubicBezTo>
                    <a:pt x="128347" y="9656"/>
                    <a:pt x="128390" y="9666"/>
                    <a:pt x="128434" y="9667"/>
                  </a:cubicBezTo>
                  <a:lnTo>
                    <a:pt x="128434" y="9666"/>
                  </a:lnTo>
                  <a:cubicBezTo>
                    <a:pt x="128569" y="9666"/>
                    <a:pt x="128685" y="9574"/>
                    <a:pt x="128715" y="9443"/>
                  </a:cubicBezTo>
                  <a:cubicBezTo>
                    <a:pt x="128745" y="9313"/>
                    <a:pt x="128682" y="9179"/>
                    <a:pt x="128562" y="9119"/>
                  </a:cubicBezTo>
                  <a:cubicBezTo>
                    <a:pt x="128042" y="8864"/>
                    <a:pt x="127519" y="8613"/>
                    <a:pt x="126994" y="8367"/>
                  </a:cubicBezTo>
                  <a:cubicBezTo>
                    <a:pt x="126956" y="8350"/>
                    <a:pt x="126917" y="8342"/>
                    <a:pt x="126877" y="8342"/>
                  </a:cubicBezTo>
                  <a:close/>
                  <a:moveTo>
                    <a:pt x="51329" y="8371"/>
                  </a:moveTo>
                  <a:cubicBezTo>
                    <a:pt x="51290" y="8371"/>
                    <a:pt x="51250" y="8379"/>
                    <a:pt x="51212" y="8396"/>
                  </a:cubicBezTo>
                  <a:cubicBezTo>
                    <a:pt x="50687" y="8642"/>
                    <a:pt x="50165" y="8892"/>
                    <a:pt x="49644" y="9149"/>
                  </a:cubicBezTo>
                  <a:cubicBezTo>
                    <a:pt x="49524" y="9208"/>
                    <a:pt x="49461" y="9342"/>
                    <a:pt x="49491" y="9473"/>
                  </a:cubicBezTo>
                  <a:cubicBezTo>
                    <a:pt x="49522" y="9604"/>
                    <a:pt x="49638" y="9696"/>
                    <a:pt x="49773" y="9696"/>
                  </a:cubicBezTo>
                  <a:cubicBezTo>
                    <a:pt x="49816" y="9695"/>
                    <a:pt x="49859" y="9685"/>
                    <a:pt x="49899" y="9666"/>
                  </a:cubicBezTo>
                  <a:cubicBezTo>
                    <a:pt x="50416" y="9412"/>
                    <a:pt x="50935" y="9161"/>
                    <a:pt x="51457" y="8918"/>
                  </a:cubicBezTo>
                  <a:cubicBezTo>
                    <a:pt x="51597" y="8848"/>
                    <a:pt x="51656" y="8679"/>
                    <a:pt x="51590" y="8536"/>
                  </a:cubicBezTo>
                  <a:cubicBezTo>
                    <a:pt x="51541" y="8432"/>
                    <a:pt x="51437" y="8371"/>
                    <a:pt x="51329" y="8371"/>
                  </a:cubicBezTo>
                  <a:close/>
                  <a:moveTo>
                    <a:pt x="129983" y="9870"/>
                  </a:moveTo>
                  <a:cubicBezTo>
                    <a:pt x="129879" y="9870"/>
                    <a:pt x="129778" y="9927"/>
                    <a:pt x="129727" y="10026"/>
                  </a:cubicBezTo>
                  <a:cubicBezTo>
                    <a:pt x="129654" y="10167"/>
                    <a:pt x="129710" y="10341"/>
                    <a:pt x="129851" y="10415"/>
                  </a:cubicBezTo>
                  <a:cubicBezTo>
                    <a:pt x="130362" y="10680"/>
                    <a:pt x="130871" y="10948"/>
                    <a:pt x="131377" y="11222"/>
                  </a:cubicBezTo>
                  <a:cubicBezTo>
                    <a:pt x="131419" y="11245"/>
                    <a:pt x="131467" y="11257"/>
                    <a:pt x="131515" y="11257"/>
                  </a:cubicBezTo>
                  <a:cubicBezTo>
                    <a:pt x="131647" y="11257"/>
                    <a:pt x="131761" y="11167"/>
                    <a:pt x="131793" y="11039"/>
                  </a:cubicBezTo>
                  <a:cubicBezTo>
                    <a:pt x="131825" y="10911"/>
                    <a:pt x="131768" y="10778"/>
                    <a:pt x="131651" y="10716"/>
                  </a:cubicBezTo>
                  <a:cubicBezTo>
                    <a:pt x="131142" y="10440"/>
                    <a:pt x="130629" y="10169"/>
                    <a:pt x="130115" y="9902"/>
                  </a:cubicBezTo>
                  <a:cubicBezTo>
                    <a:pt x="130073" y="9881"/>
                    <a:pt x="130028" y="9870"/>
                    <a:pt x="129983" y="9870"/>
                  </a:cubicBezTo>
                  <a:close/>
                  <a:moveTo>
                    <a:pt x="48228" y="9898"/>
                  </a:moveTo>
                  <a:cubicBezTo>
                    <a:pt x="48182" y="9898"/>
                    <a:pt x="48136" y="9909"/>
                    <a:pt x="48092" y="9932"/>
                  </a:cubicBezTo>
                  <a:cubicBezTo>
                    <a:pt x="47578" y="10199"/>
                    <a:pt x="47066" y="10470"/>
                    <a:pt x="46556" y="10746"/>
                  </a:cubicBezTo>
                  <a:cubicBezTo>
                    <a:pt x="46440" y="10808"/>
                    <a:pt x="46381" y="10942"/>
                    <a:pt x="46413" y="11069"/>
                  </a:cubicBezTo>
                  <a:cubicBezTo>
                    <a:pt x="46446" y="11198"/>
                    <a:pt x="46561" y="11287"/>
                    <a:pt x="46693" y="11287"/>
                  </a:cubicBezTo>
                  <a:cubicBezTo>
                    <a:pt x="46741" y="11287"/>
                    <a:pt x="46787" y="11275"/>
                    <a:pt x="46829" y="11252"/>
                  </a:cubicBezTo>
                  <a:cubicBezTo>
                    <a:pt x="47337" y="10978"/>
                    <a:pt x="47845" y="10708"/>
                    <a:pt x="48356" y="10445"/>
                  </a:cubicBezTo>
                  <a:cubicBezTo>
                    <a:pt x="48500" y="10373"/>
                    <a:pt x="48558" y="10196"/>
                    <a:pt x="48483" y="10054"/>
                  </a:cubicBezTo>
                  <a:cubicBezTo>
                    <a:pt x="48433" y="9955"/>
                    <a:pt x="48332" y="9898"/>
                    <a:pt x="48228" y="9898"/>
                  </a:cubicBezTo>
                  <a:close/>
                  <a:moveTo>
                    <a:pt x="133027" y="11519"/>
                  </a:moveTo>
                  <a:cubicBezTo>
                    <a:pt x="132927" y="11519"/>
                    <a:pt x="132828" y="11571"/>
                    <a:pt x="132775" y="11666"/>
                  </a:cubicBezTo>
                  <a:cubicBezTo>
                    <a:pt x="132696" y="11805"/>
                    <a:pt x="132746" y="11982"/>
                    <a:pt x="132888" y="12059"/>
                  </a:cubicBezTo>
                  <a:cubicBezTo>
                    <a:pt x="133389" y="12343"/>
                    <a:pt x="133887" y="12632"/>
                    <a:pt x="134383" y="12926"/>
                  </a:cubicBezTo>
                  <a:cubicBezTo>
                    <a:pt x="134427" y="12953"/>
                    <a:pt x="134477" y="12966"/>
                    <a:pt x="134529" y="12966"/>
                  </a:cubicBezTo>
                  <a:cubicBezTo>
                    <a:pt x="134658" y="12966"/>
                    <a:pt x="134772" y="12879"/>
                    <a:pt x="134807" y="12755"/>
                  </a:cubicBezTo>
                  <a:cubicBezTo>
                    <a:pt x="134841" y="12629"/>
                    <a:pt x="134788" y="12497"/>
                    <a:pt x="134676" y="12430"/>
                  </a:cubicBezTo>
                  <a:cubicBezTo>
                    <a:pt x="134177" y="12135"/>
                    <a:pt x="133676" y="11844"/>
                    <a:pt x="133171" y="11558"/>
                  </a:cubicBezTo>
                  <a:cubicBezTo>
                    <a:pt x="133126" y="11531"/>
                    <a:pt x="133076" y="11519"/>
                    <a:pt x="133027" y="11519"/>
                  </a:cubicBezTo>
                  <a:close/>
                  <a:moveTo>
                    <a:pt x="45177" y="11550"/>
                  </a:moveTo>
                  <a:cubicBezTo>
                    <a:pt x="45128" y="11550"/>
                    <a:pt x="45080" y="11562"/>
                    <a:pt x="45035" y="11588"/>
                  </a:cubicBezTo>
                  <a:cubicBezTo>
                    <a:pt x="44531" y="11874"/>
                    <a:pt x="44030" y="12165"/>
                    <a:pt x="43531" y="12460"/>
                  </a:cubicBezTo>
                  <a:cubicBezTo>
                    <a:pt x="43419" y="12527"/>
                    <a:pt x="43365" y="12659"/>
                    <a:pt x="43400" y="12785"/>
                  </a:cubicBezTo>
                  <a:cubicBezTo>
                    <a:pt x="43434" y="12909"/>
                    <a:pt x="43548" y="12996"/>
                    <a:pt x="43677" y="12996"/>
                  </a:cubicBezTo>
                  <a:cubicBezTo>
                    <a:pt x="43730" y="12996"/>
                    <a:pt x="43780" y="12983"/>
                    <a:pt x="43825" y="12956"/>
                  </a:cubicBezTo>
                  <a:cubicBezTo>
                    <a:pt x="44320" y="12662"/>
                    <a:pt x="44819" y="12373"/>
                    <a:pt x="45319" y="12089"/>
                  </a:cubicBezTo>
                  <a:cubicBezTo>
                    <a:pt x="45458" y="12011"/>
                    <a:pt x="45506" y="11835"/>
                    <a:pt x="45428" y="11697"/>
                  </a:cubicBezTo>
                  <a:cubicBezTo>
                    <a:pt x="45375" y="11603"/>
                    <a:pt x="45277" y="11550"/>
                    <a:pt x="45177" y="11550"/>
                  </a:cubicBezTo>
                  <a:close/>
                  <a:moveTo>
                    <a:pt x="136012" y="13287"/>
                  </a:moveTo>
                  <a:cubicBezTo>
                    <a:pt x="135916" y="13287"/>
                    <a:pt x="135821" y="13336"/>
                    <a:pt x="135767" y="13424"/>
                  </a:cubicBezTo>
                  <a:cubicBezTo>
                    <a:pt x="135683" y="13559"/>
                    <a:pt x="135725" y="13737"/>
                    <a:pt x="135860" y="13821"/>
                  </a:cubicBezTo>
                  <a:cubicBezTo>
                    <a:pt x="136350" y="14124"/>
                    <a:pt x="136837" y="14431"/>
                    <a:pt x="137320" y="14743"/>
                  </a:cubicBezTo>
                  <a:cubicBezTo>
                    <a:pt x="137367" y="14775"/>
                    <a:pt x="137421" y="14790"/>
                    <a:pt x="137477" y="14790"/>
                  </a:cubicBezTo>
                  <a:cubicBezTo>
                    <a:pt x="137604" y="14790"/>
                    <a:pt x="137717" y="14706"/>
                    <a:pt x="137753" y="14584"/>
                  </a:cubicBezTo>
                  <a:cubicBezTo>
                    <a:pt x="137789" y="14461"/>
                    <a:pt x="137741" y="14330"/>
                    <a:pt x="137633" y="14260"/>
                  </a:cubicBezTo>
                  <a:cubicBezTo>
                    <a:pt x="137146" y="13946"/>
                    <a:pt x="136657" y="13636"/>
                    <a:pt x="136164" y="13330"/>
                  </a:cubicBezTo>
                  <a:cubicBezTo>
                    <a:pt x="136116" y="13301"/>
                    <a:pt x="136064" y="13287"/>
                    <a:pt x="136012" y="13287"/>
                  </a:cubicBezTo>
                  <a:close/>
                  <a:moveTo>
                    <a:pt x="42195" y="13317"/>
                  </a:moveTo>
                  <a:cubicBezTo>
                    <a:pt x="42143" y="13317"/>
                    <a:pt x="42091" y="13331"/>
                    <a:pt x="42044" y="13360"/>
                  </a:cubicBezTo>
                  <a:cubicBezTo>
                    <a:pt x="41551" y="13665"/>
                    <a:pt x="41061" y="13976"/>
                    <a:pt x="40574" y="14290"/>
                  </a:cubicBezTo>
                  <a:cubicBezTo>
                    <a:pt x="40466" y="14360"/>
                    <a:pt x="40418" y="14491"/>
                    <a:pt x="40454" y="14614"/>
                  </a:cubicBezTo>
                  <a:cubicBezTo>
                    <a:pt x="40490" y="14736"/>
                    <a:pt x="40603" y="14820"/>
                    <a:pt x="40730" y="14820"/>
                  </a:cubicBezTo>
                  <a:cubicBezTo>
                    <a:pt x="40787" y="14820"/>
                    <a:pt x="40841" y="14803"/>
                    <a:pt x="40886" y="14773"/>
                  </a:cubicBezTo>
                  <a:cubicBezTo>
                    <a:pt x="41371" y="14461"/>
                    <a:pt x="41856" y="14153"/>
                    <a:pt x="42347" y="13851"/>
                  </a:cubicBezTo>
                  <a:cubicBezTo>
                    <a:pt x="42483" y="13767"/>
                    <a:pt x="42523" y="13589"/>
                    <a:pt x="42441" y="13454"/>
                  </a:cubicBezTo>
                  <a:cubicBezTo>
                    <a:pt x="42386" y="13366"/>
                    <a:pt x="42292" y="13317"/>
                    <a:pt x="42195" y="13317"/>
                  </a:cubicBezTo>
                  <a:close/>
                  <a:moveTo>
                    <a:pt x="138924" y="15168"/>
                  </a:moveTo>
                  <a:cubicBezTo>
                    <a:pt x="138831" y="15168"/>
                    <a:pt x="138740" y="15213"/>
                    <a:pt x="138685" y="15295"/>
                  </a:cubicBezTo>
                  <a:cubicBezTo>
                    <a:pt x="138596" y="15427"/>
                    <a:pt x="138631" y="15606"/>
                    <a:pt x="138763" y="15694"/>
                  </a:cubicBezTo>
                  <a:cubicBezTo>
                    <a:pt x="139241" y="16017"/>
                    <a:pt x="139715" y="16343"/>
                    <a:pt x="140187" y="16673"/>
                  </a:cubicBezTo>
                  <a:cubicBezTo>
                    <a:pt x="140235" y="16708"/>
                    <a:pt x="140292" y="16726"/>
                    <a:pt x="140351" y="16726"/>
                  </a:cubicBezTo>
                  <a:lnTo>
                    <a:pt x="140352" y="16726"/>
                  </a:lnTo>
                  <a:cubicBezTo>
                    <a:pt x="140478" y="16726"/>
                    <a:pt x="140590" y="16644"/>
                    <a:pt x="140627" y="16525"/>
                  </a:cubicBezTo>
                  <a:cubicBezTo>
                    <a:pt x="140664" y="16405"/>
                    <a:pt x="140620" y="16274"/>
                    <a:pt x="140518" y="16202"/>
                  </a:cubicBezTo>
                  <a:cubicBezTo>
                    <a:pt x="140044" y="15870"/>
                    <a:pt x="139567" y="15541"/>
                    <a:pt x="139084" y="15217"/>
                  </a:cubicBezTo>
                  <a:cubicBezTo>
                    <a:pt x="139035" y="15184"/>
                    <a:pt x="138979" y="15168"/>
                    <a:pt x="138924" y="15168"/>
                  </a:cubicBezTo>
                  <a:close/>
                  <a:moveTo>
                    <a:pt x="39286" y="15197"/>
                  </a:moveTo>
                  <a:cubicBezTo>
                    <a:pt x="39230" y="15197"/>
                    <a:pt x="39173" y="15214"/>
                    <a:pt x="39123" y="15248"/>
                  </a:cubicBezTo>
                  <a:cubicBezTo>
                    <a:pt x="38643" y="15571"/>
                    <a:pt x="38166" y="15900"/>
                    <a:pt x="37691" y="16233"/>
                  </a:cubicBezTo>
                  <a:cubicBezTo>
                    <a:pt x="37461" y="16395"/>
                    <a:pt x="37574" y="16756"/>
                    <a:pt x="37856" y="16757"/>
                  </a:cubicBezTo>
                  <a:lnTo>
                    <a:pt x="37856" y="16756"/>
                  </a:lnTo>
                  <a:cubicBezTo>
                    <a:pt x="37915" y="16756"/>
                    <a:pt x="37973" y="16738"/>
                    <a:pt x="38021" y="16704"/>
                  </a:cubicBezTo>
                  <a:cubicBezTo>
                    <a:pt x="38493" y="16373"/>
                    <a:pt x="38968" y="16047"/>
                    <a:pt x="39446" y="15726"/>
                  </a:cubicBezTo>
                  <a:cubicBezTo>
                    <a:pt x="39579" y="15637"/>
                    <a:pt x="39615" y="15457"/>
                    <a:pt x="39525" y="15324"/>
                  </a:cubicBezTo>
                  <a:cubicBezTo>
                    <a:pt x="39470" y="15242"/>
                    <a:pt x="39379" y="15197"/>
                    <a:pt x="39286" y="15197"/>
                  </a:cubicBezTo>
                  <a:close/>
                  <a:moveTo>
                    <a:pt x="141751" y="17151"/>
                  </a:moveTo>
                  <a:cubicBezTo>
                    <a:pt x="141663" y="17151"/>
                    <a:pt x="141575" y="17192"/>
                    <a:pt x="141518" y="17269"/>
                  </a:cubicBezTo>
                  <a:cubicBezTo>
                    <a:pt x="141421" y="17402"/>
                    <a:pt x="141454" y="17588"/>
                    <a:pt x="141590" y="17680"/>
                  </a:cubicBezTo>
                  <a:cubicBezTo>
                    <a:pt x="142057" y="18019"/>
                    <a:pt x="142518" y="18363"/>
                    <a:pt x="142975" y="18712"/>
                  </a:cubicBezTo>
                  <a:cubicBezTo>
                    <a:pt x="143026" y="18749"/>
                    <a:pt x="143087" y="18771"/>
                    <a:pt x="143150" y="18771"/>
                  </a:cubicBezTo>
                  <a:cubicBezTo>
                    <a:pt x="143274" y="18771"/>
                    <a:pt x="143384" y="18693"/>
                    <a:pt x="143424" y="18576"/>
                  </a:cubicBezTo>
                  <a:cubicBezTo>
                    <a:pt x="143463" y="18458"/>
                    <a:pt x="143423" y="18328"/>
                    <a:pt x="143324" y="18254"/>
                  </a:cubicBezTo>
                  <a:cubicBezTo>
                    <a:pt x="142864" y="17903"/>
                    <a:pt x="142400" y="17557"/>
                    <a:pt x="141931" y="17214"/>
                  </a:cubicBezTo>
                  <a:cubicBezTo>
                    <a:pt x="141877" y="17172"/>
                    <a:pt x="141814" y="17151"/>
                    <a:pt x="141751" y="17151"/>
                  </a:cubicBezTo>
                  <a:close/>
                  <a:moveTo>
                    <a:pt x="36436" y="17196"/>
                  </a:moveTo>
                  <a:cubicBezTo>
                    <a:pt x="36381" y="17196"/>
                    <a:pt x="36326" y="17212"/>
                    <a:pt x="36277" y="17244"/>
                  </a:cubicBezTo>
                  <a:cubicBezTo>
                    <a:pt x="35809" y="17586"/>
                    <a:pt x="35344" y="17933"/>
                    <a:pt x="34883" y="18283"/>
                  </a:cubicBezTo>
                  <a:cubicBezTo>
                    <a:pt x="34663" y="18451"/>
                    <a:pt x="34782" y="18801"/>
                    <a:pt x="35058" y="18801"/>
                  </a:cubicBezTo>
                  <a:cubicBezTo>
                    <a:pt x="35120" y="18801"/>
                    <a:pt x="35182" y="18779"/>
                    <a:pt x="35232" y="18741"/>
                  </a:cubicBezTo>
                  <a:cubicBezTo>
                    <a:pt x="35690" y="18393"/>
                    <a:pt x="36152" y="18049"/>
                    <a:pt x="36617" y="17708"/>
                  </a:cubicBezTo>
                  <a:cubicBezTo>
                    <a:pt x="36737" y="17612"/>
                    <a:pt x="36760" y="17438"/>
                    <a:pt x="36669" y="17314"/>
                  </a:cubicBezTo>
                  <a:cubicBezTo>
                    <a:pt x="36612" y="17237"/>
                    <a:pt x="36525" y="17196"/>
                    <a:pt x="36436" y="17196"/>
                  </a:cubicBezTo>
                  <a:close/>
                  <a:moveTo>
                    <a:pt x="144520" y="19256"/>
                  </a:moveTo>
                  <a:cubicBezTo>
                    <a:pt x="144435" y="19256"/>
                    <a:pt x="144350" y="19294"/>
                    <a:pt x="144294" y="19366"/>
                  </a:cubicBezTo>
                  <a:cubicBezTo>
                    <a:pt x="144195" y="19491"/>
                    <a:pt x="144217" y="19672"/>
                    <a:pt x="144341" y="19770"/>
                  </a:cubicBezTo>
                  <a:cubicBezTo>
                    <a:pt x="144792" y="20128"/>
                    <a:pt x="145241" y="20489"/>
                    <a:pt x="145686" y="20856"/>
                  </a:cubicBezTo>
                  <a:cubicBezTo>
                    <a:pt x="145738" y="20898"/>
                    <a:pt x="145802" y="20920"/>
                    <a:pt x="145870" y="20920"/>
                  </a:cubicBezTo>
                  <a:cubicBezTo>
                    <a:pt x="146139" y="20920"/>
                    <a:pt x="146261" y="20582"/>
                    <a:pt x="146052" y="20411"/>
                  </a:cubicBezTo>
                  <a:cubicBezTo>
                    <a:pt x="145604" y="20042"/>
                    <a:pt x="145153" y="19678"/>
                    <a:pt x="144698" y="19318"/>
                  </a:cubicBezTo>
                  <a:cubicBezTo>
                    <a:pt x="144645" y="19276"/>
                    <a:pt x="144582" y="19256"/>
                    <a:pt x="144520" y="19256"/>
                  </a:cubicBezTo>
                  <a:close/>
                  <a:moveTo>
                    <a:pt x="33689" y="19287"/>
                  </a:moveTo>
                  <a:cubicBezTo>
                    <a:pt x="33626" y="19287"/>
                    <a:pt x="33563" y="19307"/>
                    <a:pt x="33510" y="19349"/>
                  </a:cubicBezTo>
                  <a:cubicBezTo>
                    <a:pt x="33055" y="19709"/>
                    <a:pt x="32604" y="20072"/>
                    <a:pt x="32157" y="20441"/>
                  </a:cubicBezTo>
                  <a:cubicBezTo>
                    <a:pt x="31948" y="20613"/>
                    <a:pt x="32069" y="20952"/>
                    <a:pt x="32340" y="20952"/>
                  </a:cubicBezTo>
                  <a:cubicBezTo>
                    <a:pt x="32406" y="20952"/>
                    <a:pt x="32471" y="20929"/>
                    <a:pt x="32522" y="20886"/>
                  </a:cubicBezTo>
                  <a:cubicBezTo>
                    <a:pt x="32967" y="20520"/>
                    <a:pt x="33416" y="20158"/>
                    <a:pt x="33867" y="19801"/>
                  </a:cubicBezTo>
                  <a:cubicBezTo>
                    <a:pt x="33992" y="19702"/>
                    <a:pt x="34013" y="19521"/>
                    <a:pt x="33915" y="19396"/>
                  </a:cubicBezTo>
                  <a:cubicBezTo>
                    <a:pt x="33858" y="19324"/>
                    <a:pt x="33774" y="19287"/>
                    <a:pt x="33689" y="19287"/>
                  </a:cubicBezTo>
                  <a:close/>
                  <a:moveTo>
                    <a:pt x="147197" y="21459"/>
                  </a:moveTo>
                  <a:cubicBezTo>
                    <a:pt x="147115" y="21459"/>
                    <a:pt x="147034" y="21493"/>
                    <a:pt x="146977" y="21560"/>
                  </a:cubicBezTo>
                  <a:cubicBezTo>
                    <a:pt x="146873" y="21680"/>
                    <a:pt x="146888" y="21862"/>
                    <a:pt x="147009" y="21965"/>
                  </a:cubicBezTo>
                  <a:cubicBezTo>
                    <a:pt x="147447" y="22341"/>
                    <a:pt x="147881" y="22718"/>
                    <a:pt x="148312" y="23101"/>
                  </a:cubicBezTo>
                  <a:cubicBezTo>
                    <a:pt x="148363" y="23148"/>
                    <a:pt x="148432" y="23174"/>
                    <a:pt x="148502" y="23174"/>
                  </a:cubicBezTo>
                  <a:cubicBezTo>
                    <a:pt x="148767" y="23174"/>
                    <a:pt x="148891" y="22847"/>
                    <a:pt x="148694" y="22670"/>
                  </a:cubicBezTo>
                  <a:cubicBezTo>
                    <a:pt x="148261" y="22285"/>
                    <a:pt x="147823" y="21904"/>
                    <a:pt x="147383" y="21527"/>
                  </a:cubicBezTo>
                  <a:cubicBezTo>
                    <a:pt x="147329" y="21481"/>
                    <a:pt x="147263" y="21459"/>
                    <a:pt x="147197" y="21459"/>
                  </a:cubicBezTo>
                  <a:close/>
                  <a:moveTo>
                    <a:pt x="31012" y="21490"/>
                  </a:moveTo>
                  <a:cubicBezTo>
                    <a:pt x="30946" y="21490"/>
                    <a:pt x="30879" y="21512"/>
                    <a:pt x="30825" y="21559"/>
                  </a:cubicBezTo>
                  <a:cubicBezTo>
                    <a:pt x="30385" y="21936"/>
                    <a:pt x="29948" y="22317"/>
                    <a:pt x="29515" y="22703"/>
                  </a:cubicBezTo>
                  <a:cubicBezTo>
                    <a:pt x="29318" y="22879"/>
                    <a:pt x="29442" y="23205"/>
                    <a:pt x="29707" y="23205"/>
                  </a:cubicBezTo>
                  <a:cubicBezTo>
                    <a:pt x="29778" y="23205"/>
                    <a:pt x="29845" y="23180"/>
                    <a:pt x="29898" y="23133"/>
                  </a:cubicBezTo>
                  <a:cubicBezTo>
                    <a:pt x="30329" y="22750"/>
                    <a:pt x="30763" y="22372"/>
                    <a:pt x="31199" y="21996"/>
                  </a:cubicBezTo>
                  <a:cubicBezTo>
                    <a:pt x="31321" y="21893"/>
                    <a:pt x="31335" y="21711"/>
                    <a:pt x="31231" y="21591"/>
                  </a:cubicBezTo>
                  <a:cubicBezTo>
                    <a:pt x="31174" y="21524"/>
                    <a:pt x="31093" y="21490"/>
                    <a:pt x="31012" y="21490"/>
                  </a:cubicBezTo>
                  <a:close/>
                  <a:moveTo>
                    <a:pt x="149788" y="23763"/>
                  </a:moveTo>
                  <a:cubicBezTo>
                    <a:pt x="149710" y="23763"/>
                    <a:pt x="149633" y="23794"/>
                    <a:pt x="149577" y="23856"/>
                  </a:cubicBezTo>
                  <a:cubicBezTo>
                    <a:pt x="149469" y="23972"/>
                    <a:pt x="149475" y="24154"/>
                    <a:pt x="149591" y="24262"/>
                  </a:cubicBezTo>
                  <a:cubicBezTo>
                    <a:pt x="150015" y="24653"/>
                    <a:pt x="150433" y="25048"/>
                    <a:pt x="150848" y="25447"/>
                  </a:cubicBezTo>
                  <a:cubicBezTo>
                    <a:pt x="150902" y="25499"/>
                    <a:pt x="150973" y="25528"/>
                    <a:pt x="151049" y="25528"/>
                  </a:cubicBezTo>
                  <a:cubicBezTo>
                    <a:pt x="151308" y="25528"/>
                    <a:pt x="151435" y="25212"/>
                    <a:pt x="151248" y="25032"/>
                  </a:cubicBezTo>
                  <a:cubicBezTo>
                    <a:pt x="150830" y="24630"/>
                    <a:pt x="150408" y="24233"/>
                    <a:pt x="149982" y="23839"/>
                  </a:cubicBezTo>
                  <a:cubicBezTo>
                    <a:pt x="149927" y="23788"/>
                    <a:pt x="149858" y="23763"/>
                    <a:pt x="149788" y="23763"/>
                  </a:cubicBezTo>
                  <a:close/>
                  <a:moveTo>
                    <a:pt x="28420" y="23798"/>
                  </a:moveTo>
                  <a:cubicBezTo>
                    <a:pt x="28352" y="23798"/>
                    <a:pt x="28284" y="23822"/>
                    <a:pt x="28228" y="23871"/>
                  </a:cubicBezTo>
                  <a:cubicBezTo>
                    <a:pt x="27804" y="24265"/>
                    <a:pt x="27382" y="24662"/>
                    <a:pt x="26964" y="25065"/>
                  </a:cubicBezTo>
                  <a:cubicBezTo>
                    <a:pt x="26777" y="25244"/>
                    <a:pt x="26904" y="25560"/>
                    <a:pt x="27165" y="25560"/>
                  </a:cubicBezTo>
                  <a:cubicBezTo>
                    <a:pt x="27239" y="25560"/>
                    <a:pt x="27310" y="25531"/>
                    <a:pt x="27364" y="25480"/>
                  </a:cubicBezTo>
                  <a:cubicBezTo>
                    <a:pt x="27779" y="25080"/>
                    <a:pt x="28197" y="24684"/>
                    <a:pt x="28619" y="24294"/>
                  </a:cubicBezTo>
                  <a:cubicBezTo>
                    <a:pt x="28733" y="24185"/>
                    <a:pt x="28738" y="24005"/>
                    <a:pt x="28631" y="23890"/>
                  </a:cubicBezTo>
                  <a:cubicBezTo>
                    <a:pt x="28575" y="23829"/>
                    <a:pt x="28498" y="23798"/>
                    <a:pt x="28420" y="23798"/>
                  </a:cubicBezTo>
                  <a:close/>
                  <a:moveTo>
                    <a:pt x="152285" y="26163"/>
                  </a:moveTo>
                  <a:cubicBezTo>
                    <a:pt x="152212" y="26163"/>
                    <a:pt x="152139" y="26191"/>
                    <a:pt x="152083" y="26247"/>
                  </a:cubicBezTo>
                  <a:cubicBezTo>
                    <a:pt x="151970" y="26360"/>
                    <a:pt x="151970" y="26543"/>
                    <a:pt x="152083" y="26656"/>
                  </a:cubicBezTo>
                  <a:cubicBezTo>
                    <a:pt x="152489" y="27063"/>
                    <a:pt x="152893" y="27473"/>
                    <a:pt x="153293" y="27888"/>
                  </a:cubicBezTo>
                  <a:cubicBezTo>
                    <a:pt x="153347" y="27944"/>
                    <a:pt x="153422" y="27977"/>
                    <a:pt x="153500" y="27977"/>
                  </a:cubicBezTo>
                  <a:lnTo>
                    <a:pt x="153502" y="27977"/>
                  </a:lnTo>
                  <a:cubicBezTo>
                    <a:pt x="153755" y="27977"/>
                    <a:pt x="153885" y="27671"/>
                    <a:pt x="153709" y="27489"/>
                  </a:cubicBezTo>
                  <a:cubicBezTo>
                    <a:pt x="153306" y="27071"/>
                    <a:pt x="152901" y="26657"/>
                    <a:pt x="152490" y="26248"/>
                  </a:cubicBezTo>
                  <a:cubicBezTo>
                    <a:pt x="152434" y="26192"/>
                    <a:pt x="152360" y="26163"/>
                    <a:pt x="152285" y="26163"/>
                  </a:cubicBezTo>
                  <a:close/>
                  <a:moveTo>
                    <a:pt x="25927" y="26197"/>
                  </a:moveTo>
                  <a:cubicBezTo>
                    <a:pt x="25853" y="26197"/>
                    <a:pt x="25779" y="26226"/>
                    <a:pt x="25723" y="26282"/>
                  </a:cubicBezTo>
                  <a:cubicBezTo>
                    <a:pt x="25314" y="26691"/>
                    <a:pt x="24907" y="27105"/>
                    <a:pt x="24505" y="27523"/>
                  </a:cubicBezTo>
                  <a:cubicBezTo>
                    <a:pt x="24329" y="27706"/>
                    <a:pt x="24459" y="28010"/>
                    <a:pt x="24713" y="28010"/>
                  </a:cubicBezTo>
                  <a:cubicBezTo>
                    <a:pt x="24791" y="28010"/>
                    <a:pt x="24866" y="27979"/>
                    <a:pt x="24920" y="27923"/>
                  </a:cubicBezTo>
                  <a:cubicBezTo>
                    <a:pt x="25320" y="27507"/>
                    <a:pt x="25723" y="27096"/>
                    <a:pt x="26129" y="26689"/>
                  </a:cubicBezTo>
                  <a:cubicBezTo>
                    <a:pt x="26242" y="26576"/>
                    <a:pt x="26242" y="26394"/>
                    <a:pt x="26129" y="26282"/>
                  </a:cubicBezTo>
                  <a:cubicBezTo>
                    <a:pt x="26074" y="26226"/>
                    <a:pt x="26000" y="26197"/>
                    <a:pt x="25927" y="26197"/>
                  </a:cubicBezTo>
                  <a:close/>
                  <a:moveTo>
                    <a:pt x="154687" y="28655"/>
                  </a:moveTo>
                  <a:cubicBezTo>
                    <a:pt x="154617" y="28655"/>
                    <a:pt x="154547" y="28681"/>
                    <a:pt x="154491" y="28732"/>
                  </a:cubicBezTo>
                  <a:cubicBezTo>
                    <a:pt x="154372" y="28843"/>
                    <a:pt x="154368" y="29028"/>
                    <a:pt x="154480" y="29144"/>
                  </a:cubicBezTo>
                  <a:cubicBezTo>
                    <a:pt x="154871" y="29567"/>
                    <a:pt x="155259" y="29993"/>
                    <a:pt x="155641" y="30422"/>
                  </a:cubicBezTo>
                  <a:cubicBezTo>
                    <a:pt x="155697" y="30484"/>
                    <a:pt x="155775" y="30520"/>
                    <a:pt x="155857" y="30520"/>
                  </a:cubicBezTo>
                  <a:cubicBezTo>
                    <a:pt x="156106" y="30520"/>
                    <a:pt x="156238" y="30225"/>
                    <a:pt x="156072" y="30040"/>
                  </a:cubicBezTo>
                  <a:cubicBezTo>
                    <a:pt x="155686" y="29607"/>
                    <a:pt x="155296" y="29177"/>
                    <a:pt x="154903" y="28753"/>
                  </a:cubicBezTo>
                  <a:cubicBezTo>
                    <a:pt x="154846" y="28688"/>
                    <a:pt x="154766" y="28655"/>
                    <a:pt x="154687" y="28655"/>
                  </a:cubicBezTo>
                  <a:close/>
                  <a:moveTo>
                    <a:pt x="23524" y="28695"/>
                  </a:moveTo>
                  <a:cubicBezTo>
                    <a:pt x="23447" y="28695"/>
                    <a:pt x="23370" y="28726"/>
                    <a:pt x="23313" y="28788"/>
                  </a:cubicBezTo>
                  <a:cubicBezTo>
                    <a:pt x="22946" y="29185"/>
                    <a:pt x="22581" y="29585"/>
                    <a:pt x="22222" y="29989"/>
                  </a:cubicBezTo>
                  <a:lnTo>
                    <a:pt x="22145" y="30075"/>
                  </a:lnTo>
                  <a:cubicBezTo>
                    <a:pt x="21979" y="30261"/>
                    <a:pt x="22111" y="30554"/>
                    <a:pt x="22361" y="30554"/>
                  </a:cubicBezTo>
                  <a:cubicBezTo>
                    <a:pt x="22442" y="30554"/>
                    <a:pt x="22520" y="30520"/>
                    <a:pt x="22575" y="30458"/>
                  </a:cubicBezTo>
                  <a:lnTo>
                    <a:pt x="22651" y="30373"/>
                  </a:lnTo>
                  <a:cubicBezTo>
                    <a:pt x="23010" y="29971"/>
                    <a:pt x="23371" y="29573"/>
                    <a:pt x="23735" y="29179"/>
                  </a:cubicBezTo>
                  <a:cubicBezTo>
                    <a:pt x="23844" y="29062"/>
                    <a:pt x="23837" y="28880"/>
                    <a:pt x="23720" y="28772"/>
                  </a:cubicBezTo>
                  <a:cubicBezTo>
                    <a:pt x="23665" y="28721"/>
                    <a:pt x="23594" y="28695"/>
                    <a:pt x="23524" y="28695"/>
                  </a:cubicBezTo>
                  <a:close/>
                  <a:moveTo>
                    <a:pt x="156997" y="31247"/>
                  </a:moveTo>
                  <a:cubicBezTo>
                    <a:pt x="156931" y="31247"/>
                    <a:pt x="156864" y="31270"/>
                    <a:pt x="156810" y="31317"/>
                  </a:cubicBezTo>
                  <a:cubicBezTo>
                    <a:pt x="156689" y="31420"/>
                    <a:pt x="156674" y="31603"/>
                    <a:pt x="156778" y="31723"/>
                  </a:cubicBezTo>
                  <a:cubicBezTo>
                    <a:pt x="157153" y="32160"/>
                    <a:pt x="157523" y="32602"/>
                    <a:pt x="157890" y="33046"/>
                  </a:cubicBezTo>
                  <a:cubicBezTo>
                    <a:pt x="157944" y="33113"/>
                    <a:pt x="158026" y="33151"/>
                    <a:pt x="158112" y="33151"/>
                  </a:cubicBezTo>
                  <a:cubicBezTo>
                    <a:pt x="158356" y="33151"/>
                    <a:pt x="158490" y="32867"/>
                    <a:pt x="158334" y="32680"/>
                  </a:cubicBezTo>
                  <a:cubicBezTo>
                    <a:pt x="157966" y="32232"/>
                    <a:pt x="157593" y="31789"/>
                    <a:pt x="157216" y="31348"/>
                  </a:cubicBezTo>
                  <a:cubicBezTo>
                    <a:pt x="157159" y="31282"/>
                    <a:pt x="157078" y="31247"/>
                    <a:pt x="156997" y="31247"/>
                  </a:cubicBezTo>
                  <a:close/>
                  <a:moveTo>
                    <a:pt x="21221" y="31286"/>
                  </a:moveTo>
                  <a:cubicBezTo>
                    <a:pt x="21140" y="31286"/>
                    <a:pt x="21060" y="31320"/>
                    <a:pt x="21003" y="31387"/>
                  </a:cubicBezTo>
                  <a:cubicBezTo>
                    <a:pt x="20625" y="31827"/>
                    <a:pt x="20253" y="32272"/>
                    <a:pt x="19885" y="32719"/>
                  </a:cubicBezTo>
                  <a:cubicBezTo>
                    <a:pt x="19732" y="32908"/>
                    <a:pt x="19865" y="33190"/>
                    <a:pt x="20108" y="33191"/>
                  </a:cubicBezTo>
                  <a:cubicBezTo>
                    <a:pt x="20193" y="33191"/>
                    <a:pt x="20276" y="33152"/>
                    <a:pt x="20331" y="33086"/>
                  </a:cubicBezTo>
                  <a:cubicBezTo>
                    <a:pt x="20696" y="32641"/>
                    <a:pt x="21067" y="32199"/>
                    <a:pt x="21441" y="31761"/>
                  </a:cubicBezTo>
                  <a:cubicBezTo>
                    <a:pt x="21544" y="31640"/>
                    <a:pt x="21530" y="31459"/>
                    <a:pt x="21408" y="31356"/>
                  </a:cubicBezTo>
                  <a:cubicBezTo>
                    <a:pt x="21354" y="31309"/>
                    <a:pt x="21287" y="31286"/>
                    <a:pt x="21221" y="31286"/>
                  </a:cubicBezTo>
                  <a:close/>
                  <a:moveTo>
                    <a:pt x="159203" y="33927"/>
                  </a:moveTo>
                  <a:cubicBezTo>
                    <a:pt x="159140" y="33927"/>
                    <a:pt x="159077" y="33948"/>
                    <a:pt x="159025" y="33990"/>
                  </a:cubicBezTo>
                  <a:cubicBezTo>
                    <a:pt x="158901" y="34088"/>
                    <a:pt x="158879" y="34267"/>
                    <a:pt x="158976" y="34391"/>
                  </a:cubicBezTo>
                  <a:lnTo>
                    <a:pt x="159259" y="34750"/>
                  </a:lnTo>
                  <a:cubicBezTo>
                    <a:pt x="159519" y="35083"/>
                    <a:pt x="159778" y="35419"/>
                    <a:pt x="160034" y="35756"/>
                  </a:cubicBezTo>
                  <a:cubicBezTo>
                    <a:pt x="160088" y="35828"/>
                    <a:pt x="160173" y="35870"/>
                    <a:pt x="160263" y="35870"/>
                  </a:cubicBezTo>
                  <a:cubicBezTo>
                    <a:pt x="160502" y="35869"/>
                    <a:pt x="160636" y="35597"/>
                    <a:pt x="160492" y="35407"/>
                  </a:cubicBezTo>
                  <a:cubicBezTo>
                    <a:pt x="160234" y="35068"/>
                    <a:pt x="159974" y="34731"/>
                    <a:pt x="159711" y="34395"/>
                  </a:cubicBezTo>
                  <a:lnTo>
                    <a:pt x="159427" y="34033"/>
                  </a:lnTo>
                  <a:cubicBezTo>
                    <a:pt x="159370" y="33963"/>
                    <a:pt x="159287" y="33927"/>
                    <a:pt x="159203" y="33927"/>
                  </a:cubicBezTo>
                  <a:close/>
                  <a:moveTo>
                    <a:pt x="19021" y="33965"/>
                  </a:moveTo>
                  <a:cubicBezTo>
                    <a:pt x="18936" y="33965"/>
                    <a:pt x="18851" y="34002"/>
                    <a:pt x="18795" y="34075"/>
                  </a:cubicBezTo>
                  <a:cubicBezTo>
                    <a:pt x="18436" y="34529"/>
                    <a:pt x="18081" y="34988"/>
                    <a:pt x="17731" y="35449"/>
                  </a:cubicBezTo>
                  <a:cubicBezTo>
                    <a:pt x="17587" y="35639"/>
                    <a:pt x="17723" y="35911"/>
                    <a:pt x="17960" y="35912"/>
                  </a:cubicBezTo>
                  <a:cubicBezTo>
                    <a:pt x="18051" y="35912"/>
                    <a:pt x="18136" y="35870"/>
                    <a:pt x="18190" y="35798"/>
                  </a:cubicBezTo>
                  <a:cubicBezTo>
                    <a:pt x="18538" y="35339"/>
                    <a:pt x="18891" y="34883"/>
                    <a:pt x="19247" y="34431"/>
                  </a:cubicBezTo>
                  <a:cubicBezTo>
                    <a:pt x="19345" y="34306"/>
                    <a:pt x="19325" y="34125"/>
                    <a:pt x="19199" y="34027"/>
                  </a:cubicBezTo>
                  <a:cubicBezTo>
                    <a:pt x="19146" y="33985"/>
                    <a:pt x="19083" y="33965"/>
                    <a:pt x="19021" y="33965"/>
                  </a:cubicBezTo>
                  <a:close/>
                  <a:moveTo>
                    <a:pt x="161297" y="36683"/>
                  </a:moveTo>
                  <a:cubicBezTo>
                    <a:pt x="161238" y="36683"/>
                    <a:pt x="161179" y="36701"/>
                    <a:pt x="161128" y="36739"/>
                  </a:cubicBezTo>
                  <a:cubicBezTo>
                    <a:pt x="160999" y="36832"/>
                    <a:pt x="160971" y="37012"/>
                    <a:pt x="161064" y="37141"/>
                  </a:cubicBezTo>
                  <a:cubicBezTo>
                    <a:pt x="161405" y="37606"/>
                    <a:pt x="161739" y="38075"/>
                    <a:pt x="162069" y="38546"/>
                  </a:cubicBezTo>
                  <a:cubicBezTo>
                    <a:pt x="162123" y="38624"/>
                    <a:pt x="162211" y="38670"/>
                    <a:pt x="162306" y="38670"/>
                  </a:cubicBezTo>
                  <a:cubicBezTo>
                    <a:pt x="162364" y="38670"/>
                    <a:pt x="162422" y="38652"/>
                    <a:pt x="162470" y="38617"/>
                  </a:cubicBezTo>
                  <a:cubicBezTo>
                    <a:pt x="162601" y="38527"/>
                    <a:pt x="162632" y="38347"/>
                    <a:pt x="162541" y="38216"/>
                  </a:cubicBezTo>
                  <a:cubicBezTo>
                    <a:pt x="162208" y="37741"/>
                    <a:pt x="161871" y="37270"/>
                    <a:pt x="161531" y="36802"/>
                  </a:cubicBezTo>
                  <a:cubicBezTo>
                    <a:pt x="161474" y="36724"/>
                    <a:pt x="161387" y="36683"/>
                    <a:pt x="161297" y="36683"/>
                  </a:cubicBezTo>
                  <a:close/>
                  <a:moveTo>
                    <a:pt x="16925" y="36729"/>
                  </a:moveTo>
                  <a:cubicBezTo>
                    <a:pt x="16837" y="36729"/>
                    <a:pt x="16750" y="36769"/>
                    <a:pt x="16693" y="36845"/>
                  </a:cubicBezTo>
                  <a:cubicBezTo>
                    <a:pt x="16353" y="37314"/>
                    <a:pt x="16016" y="37786"/>
                    <a:pt x="15685" y="38261"/>
                  </a:cubicBezTo>
                  <a:cubicBezTo>
                    <a:pt x="15552" y="38452"/>
                    <a:pt x="15687" y="38714"/>
                    <a:pt x="15920" y="38714"/>
                  </a:cubicBezTo>
                  <a:cubicBezTo>
                    <a:pt x="16015" y="38714"/>
                    <a:pt x="16102" y="38669"/>
                    <a:pt x="16156" y="38592"/>
                  </a:cubicBezTo>
                  <a:cubicBezTo>
                    <a:pt x="16486" y="38119"/>
                    <a:pt x="16821" y="37650"/>
                    <a:pt x="17160" y="37185"/>
                  </a:cubicBezTo>
                  <a:cubicBezTo>
                    <a:pt x="17251" y="37057"/>
                    <a:pt x="17222" y="36878"/>
                    <a:pt x="17094" y="36784"/>
                  </a:cubicBezTo>
                  <a:cubicBezTo>
                    <a:pt x="17043" y="36747"/>
                    <a:pt x="16984" y="36729"/>
                    <a:pt x="16925" y="36729"/>
                  </a:cubicBezTo>
                  <a:close/>
                  <a:moveTo>
                    <a:pt x="163285" y="39523"/>
                  </a:moveTo>
                  <a:cubicBezTo>
                    <a:pt x="163230" y="39523"/>
                    <a:pt x="163173" y="39539"/>
                    <a:pt x="163124" y="39572"/>
                  </a:cubicBezTo>
                  <a:cubicBezTo>
                    <a:pt x="162992" y="39661"/>
                    <a:pt x="162957" y="39839"/>
                    <a:pt x="163046" y="39971"/>
                  </a:cubicBezTo>
                  <a:cubicBezTo>
                    <a:pt x="163366" y="40450"/>
                    <a:pt x="163682" y="40931"/>
                    <a:pt x="163993" y="41415"/>
                  </a:cubicBezTo>
                  <a:cubicBezTo>
                    <a:pt x="164046" y="41497"/>
                    <a:pt x="164138" y="41547"/>
                    <a:pt x="164235" y="41547"/>
                  </a:cubicBezTo>
                  <a:cubicBezTo>
                    <a:pt x="164463" y="41547"/>
                    <a:pt x="164601" y="41295"/>
                    <a:pt x="164479" y="41104"/>
                  </a:cubicBezTo>
                  <a:cubicBezTo>
                    <a:pt x="164165" y="40617"/>
                    <a:pt x="163847" y="40132"/>
                    <a:pt x="163524" y="39650"/>
                  </a:cubicBezTo>
                  <a:cubicBezTo>
                    <a:pt x="163469" y="39567"/>
                    <a:pt x="163378" y="39523"/>
                    <a:pt x="163285" y="39523"/>
                  </a:cubicBezTo>
                  <a:close/>
                  <a:moveTo>
                    <a:pt x="14941" y="39570"/>
                  </a:moveTo>
                  <a:cubicBezTo>
                    <a:pt x="14849" y="39570"/>
                    <a:pt x="14758" y="39614"/>
                    <a:pt x="14702" y="39698"/>
                  </a:cubicBezTo>
                  <a:cubicBezTo>
                    <a:pt x="14380" y="40179"/>
                    <a:pt x="14062" y="40663"/>
                    <a:pt x="13749" y="41151"/>
                  </a:cubicBezTo>
                  <a:cubicBezTo>
                    <a:pt x="13625" y="41343"/>
                    <a:pt x="13763" y="41595"/>
                    <a:pt x="13991" y="41595"/>
                  </a:cubicBezTo>
                  <a:cubicBezTo>
                    <a:pt x="14089" y="41595"/>
                    <a:pt x="14181" y="41545"/>
                    <a:pt x="14233" y="41462"/>
                  </a:cubicBezTo>
                  <a:cubicBezTo>
                    <a:pt x="14545" y="40978"/>
                    <a:pt x="14861" y="40497"/>
                    <a:pt x="15181" y="40018"/>
                  </a:cubicBezTo>
                  <a:cubicBezTo>
                    <a:pt x="15270" y="39886"/>
                    <a:pt x="15235" y="39706"/>
                    <a:pt x="15102" y="39619"/>
                  </a:cubicBezTo>
                  <a:cubicBezTo>
                    <a:pt x="15052" y="39585"/>
                    <a:pt x="14997" y="39570"/>
                    <a:pt x="14941" y="39570"/>
                  </a:cubicBezTo>
                  <a:close/>
                  <a:moveTo>
                    <a:pt x="165160" y="42437"/>
                  </a:moveTo>
                  <a:cubicBezTo>
                    <a:pt x="165109" y="42437"/>
                    <a:pt x="165056" y="42451"/>
                    <a:pt x="165009" y="42480"/>
                  </a:cubicBezTo>
                  <a:cubicBezTo>
                    <a:pt x="164874" y="42563"/>
                    <a:pt x="164832" y="42741"/>
                    <a:pt x="164914" y="42876"/>
                  </a:cubicBezTo>
                  <a:cubicBezTo>
                    <a:pt x="165217" y="43367"/>
                    <a:pt x="165514" y="43860"/>
                    <a:pt x="165805" y="44356"/>
                  </a:cubicBezTo>
                  <a:cubicBezTo>
                    <a:pt x="165857" y="44444"/>
                    <a:pt x="165952" y="44498"/>
                    <a:pt x="166054" y="44498"/>
                  </a:cubicBezTo>
                  <a:lnTo>
                    <a:pt x="166054" y="44499"/>
                  </a:lnTo>
                  <a:cubicBezTo>
                    <a:pt x="166277" y="44499"/>
                    <a:pt x="166416" y="44256"/>
                    <a:pt x="166302" y="44064"/>
                  </a:cubicBezTo>
                  <a:cubicBezTo>
                    <a:pt x="166008" y="43565"/>
                    <a:pt x="165710" y="43068"/>
                    <a:pt x="165405" y="42574"/>
                  </a:cubicBezTo>
                  <a:cubicBezTo>
                    <a:pt x="165351" y="42486"/>
                    <a:pt x="165257" y="42437"/>
                    <a:pt x="165160" y="42437"/>
                  </a:cubicBezTo>
                  <a:close/>
                  <a:moveTo>
                    <a:pt x="13072" y="42480"/>
                  </a:moveTo>
                  <a:cubicBezTo>
                    <a:pt x="12973" y="42480"/>
                    <a:pt x="12877" y="42531"/>
                    <a:pt x="12824" y="42622"/>
                  </a:cubicBezTo>
                  <a:cubicBezTo>
                    <a:pt x="12519" y="43116"/>
                    <a:pt x="12221" y="43613"/>
                    <a:pt x="11927" y="44112"/>
                  </a:cubicBezTo>
                  <a:cubicBezTo>
                    <a:pt x="11813" y="44304"/>
                    <a:pt x="11951" y="44547"/>
                    <a:pt x="12174" y="44547"/>
                  </a:cubicBezTo>
                  <a:cubicBezTo>
                    <a:pt x="12277" y="44547"/>
                    <a:pt x="12371" y="44493"/>
                    <a:pt x="12422" y="44404"/>
                  </a:cubicBezTo>
                  <a:cubicBezTo>
                    <a:pt x="12716" y="43908"/>
                    <a:pt x="13012" y="43415"/>
                    <a:pt x="13313" y="42924"/>
                  </a:cubicBezTo>
                  <a:cubicBezTo>
                    <a:pt x="13401" y="42789"/>
                    <a:pt x="13360" y="42608"/>
                    <a:pt x="13223" y="42524"/>
                  </a:cubicBezTo>
                  <a:cubicBezTo>
                    <a:pt x="13176" y="42494"/>
                    <a:pt x="13123" y="42480"/>
                    <a:pt x="13072" y="42480"/>
                  </a:cubicBezTo>
                  <a:close/>
                  <a:moveTo>
                    <a:pt x="166919" y="45423"/>
                  </a:moveTo>
                  <a:cubicBezTo>
                    <a:pt x="166871" y="45423"/>
                    <a:pt x="166823" y="45435"/>
                    <a:pt x="166778" y="45460"/>
                  </a:cubicBezTo>
                  <a:cubicBezTo>
                    <a:pt x="166639" y="45539"/>
                    <a:pt x="166590" y="45714"/>
                    <a:pt x="166669" y="45853"/>
                  </a:cubicBezTo>
                  <a:cubicBezTo>
                    <a:pt x="166951" y="46355"/>
                    <a:pt x="167229" y="46858"/>
                    <a:pt x="167501" y="47366"/>
                  </a:cubicBezTo>
                  <a:cubicBezTo>
                    <a:pt x="167552" y="47459"/>
                    <a:pt x="167649" y="47517"/>
                    <a:pt x="167755" y="47517"/>
                  </a:cubicBezTo>
                  <a:cubicBezTo>
                    <a:pt x="167973" y="47517"/>
                    <a:pt x="168112" y="47284"/>
                    <a:pt x="168009" y="47092"/>
                  </a:cubicBezTo>
                  <a:cubicBezTo>
                    <a:pt x="167734" y="46583"/>
                    <a:pt x="167455" y="46074"/>
                    <a:pt x="167170" y="45570"/>
                  </a:cubicBezTo>
                  <a:cubicBezTo>
                    <a:pt x="167118" y="45476"/>
                    <a:pt x="167019" y="45423"/>
                    <a:pt x="166919" y="45423"/>
                  </a:cubicBezTo>
                  <a:close/>
                  <a:moveTo>
                    <a:pt x="11312" y="45469"/>
                  </a:moveTo>
                  <a:cubicBezTo>
                    <a:pt x="11210" y="45469"/>
                    <a:pt x="11112" y="45523"/>
                    <a:pt x="11060" y="45619"/>
                  </a:cubicBezTo>
                  <a:cubicBezTo>
                    <a:pt x="10774" y="46124"/>
                    <a:pt x="10495" y="46632"/>
                    <a:pt x="10220" y="47143"/>
                  </a:cubicBezTo>
                  <a:cubicBezTo>
                    <a:pt x="10117" y="47335"/>
                    <a:pt x="10256" y="47567"/>
                    <a:pt x="10473" y="47567"/>
                  </a:cubicBezTo>
                  <a:cubicBezTo>
                    <a:pt x="10580" y="47567"/>
                    <a:pt x="10677" y="47509"/>
                    <a:pt x="10727" y="47415"/>
                  </a:cubicBezTo>
                  <a:cubicBezTo>
                    <a:pt x="11001" y="46908"/>
                    <a:pt x="11278" y="46404"/>
                    <a:pt x="11561" y="45902"/>
                  </a:cubicBezTo>
                  <a:cubicBezTo>
                    <a:pt x="11643" y="45763"/>
                    <a:pt x="11593" y="45585"/>
                    <a:pt x="11454" y="45507"/>
                  </a:cubicBezTo>
                  <a:cubicBezTo>
                    <a:pt x="11409" y="45481"/>
                    <a:pt x="11360" y="45469"/>
                    <a:pt x="11312" y="45469"/>
                  </a:cubicBezTo>
                  <a:close/>
                  <a:moveTo>
                    <a:pt x="168562" y="48476"/>
                  </a:moveTo>
                  <a:cubicBezTo>
                    <a:pt x="168518" y="48476"/>
                    <a:pt x="168473" y="48486"/>
                    <a:pt x="168431" y="48508"/>
                  </a:cubicBezTo>
                  <a:cubicBezTo>
                    <a:pt x="168288" y="48580"/>
                    <a:pt x="168233" y="48754"/>
                    <a:pt x="168305" y="48895"/>
                  </a:cubicBezTo>
                  <a:cubicBezTo>
                    <a:pt x="168568" y="49407"/>
                    <a:pt x="168827" y="49922"/>
                    <a:pt x="169079" y="50439"/>
                  </a:cubicBezTo>
                  <a:cubicBezTo>
                    <a:pt x="169128" y="50538"/>
                    <a:pt x="169227" y="50601"/>
                    <a:pt x="169338" y="50601"/>
                  </a:cubicBezTo>
                  <a:cubicBezTo>
                    <a:pt x="169382" y="50601"/>
                    <a:pt x="169425" y="50591"/>
                    <a:pt x="169465" y="50572"/>
                  </a:cubicBezTo>
                  <a:cubicBezTo>
                    <a:pt x="169608" y="50502"/>
                    <a:pt x="169668" y="50330"/>
                    <a:pt x="169598" y="50187"/>
                  </a:cubicBezTo>
                  <a:cubicBezTo>
                    <a:pt x="169343" y="49666"/>
                    <a:pt x="169084" y="49148"/>
                    <a:pt x="168818" y="48632"/>
                  </a:cubicBezTo>
                  <a:cubicBezTo>
                    <a:pt x="168767" y="48533"/>
                    <a:pt x="168667" y="48476"/>
                    <a:pt x="168562" y="48476"/>
                  </a:cubicBezTo>
                  <a:close/>
                  <a:moveTo>
                    <a:pt x="9667" y="48525"/>
                  </a:moveTo>
                  <a:cubicBezTo>
                    <a:pt x="9562" y="48525"/>
                    <a:pt x="9462" y="48581"/>
                    <a:pt x="9412" y="48680"/>
                  </a:cubicBezTo>
                  <a:cubicBezTo>
                    <a:pt x="9145" y="49196"/>
                    <a:pt x="8886" y="49714"/>
                    <a:pt x="8632" y="50235"/>
                  </a:cubicBezTo>
                  <a:cubicBezTo>
                    <a:pt x="8537" y="50427"/>
                    <a:pt x="8676" y="50650"/>
                    <a:pt x="8890" y="50650"/>
                  </a:cubicBezTo>
                  <a:cubicBezTo>
                    <a:pt x="9000" y="50650"/>
                    <a:pt x="9101" y="50588"/>
                    <a:pt x="9149" y="50488"/>
                  </a:cubicBezTo>
                  <a:cubicBezTo>
                    <a:pt x="9402" y="49971"/>
                    <a:pt x="9660" y="49456"/>
                    <a:pt x="9924" y="48944"/>
                  </a:cubicBezTo>
                  <a:cubicBezTo>
                    <a:pt x="9997" y="48803"/>
                    <a:pt x="9941" y="48629"/>
                    <a:pt x="9799" y="48557"/>
                  </a:cubicBezTo>
                  <a:cubicBezTo>
                    <a:pt x="9757" y="48535"/>
                    <a:pt x="9711" y="48525"/>
                    <a:pt x="9667" y="48525"/>
                  </a:cubicBezTo>
                  <a:close/>
                  <a:moveTo>
                    <a:pt x="170086" y="51593"/>
                  </a:moveTo>
                  <a:cubicBezTo>
                    <a:pt x="170045" y="51593"/>
                    <a:pt x="170004" y="51602"/>
                    <a:pt x="169964" y="51620"/>
                  </a:cubicBezTo>
                  <a:cubicBezTo>
                    <a:pt x="169821" y="51686"/>
                    <a:pt x="169759" y="51854"/>
                    <a:pt x="169822" y="51998"/>
                  </a:cubicBezTo>
                  <a:cubicBezTo>
                    <a:pt x="170066" y="52520"/>
                    <a:pt x="170305" y="53044"/>
                    <a:pt x="170537" y="53571"/>
                  </a:cubicBezTo>
                  <a:cubicBezTo>
                    <a:pt x="170583" y="53675"/>
                    <a:pt x="170686" y="53742"/>
                    <a:pt x="170800" y="53742"/>
                  </a:cubicBezTo>
                  <a:lnTo>
                    <a:pt x="170800" y="53743"/>
                  </a:lnTo>
                  <a:cubicBezTo>
                    <a:pt x="171009" y="53743"/>
                    <a:pt x="171149" y="53529"/>
                    <a:pt x="171064" y="53338"/>
                  </a:cubicBezTo>
                  <a:cubicBezTo>
                    <a:pt x="170829" y="52808"/>
                    <a:pt x="170590" y="52280"/>
                    <a:pt x="170345" y="51755"/>
                  </a:cubicBezTo>
                  <a:cubicBezTo>
                    <a:pt x="170295" y="51652"/>
                    <a:pt x="170193" y="51593"/>
                    <a:pt x="170086" y="51593"/>
                  </a:cubicBezTo>
                  <a:close/>
                  <a:moveTo>
                    <a:pt x="8144" y="51638"/>
                  </a:moveTo>
                  <a:cubicBezTo>
                    <a:pt x="8035" y="51638"/>
                    <a:pt x="7931" y="51699"/>
                    <a:pt x="7884" y="51804"/>
                  </a:cubicBezTo>
                  <a:cubicBezTo>
                    <a:pt x="7638" y="52330"/>
                    <a:pt x="7398" y="52858"/>
                    <a:pt x="7164" y="53387"/>
                  </a:cubicBezTo>
                  <a:cubicBezTo>
                    <a:pt x="7079" y="53578"/>
                    <a:pt x="7218" y="53791"/>
                    <a:pt x="7427" y="53792"/>
                  </a:cubicBezTo>
                  <a:cubicBezTo>
                    <a:pt x="7540" y="53792"/>
                    <a:pt x="7645" y="53725"/>
                    <a:pt x="7690" y="53621"/>
                  </a:cubicBezTo>
                  <a:cubicBezTo>
                    <a:pt x="7924" y="53093"/>
                    <a:pt x="8162" y="52569"/>
                    <a:pt x="8405" y="52047"/>
                  </a:cubicBezTo>
                  <a:cubicBezTo>
                    <a:pt x="8472" y="51903"/>
                    <a:pt x="8410" y="51732"/>
                    <a:pt x="8265" y="51665"/>
                  </a:cubicBezTo>
                  <a:cubicBezTo>
                    <a:pt x="8226" y="51646"/>
                    <a:pt x="8184" y="51638"/>
                    <a:pt x="8144" y="51638"/>
                  </a:cubicBezTo>
                  <a:close/>
                  <a:moveTo>
                    <a:pt x="171485" y="54757"/>
                  </a:moveTo>
                  <a:cubicBezTo>
                    <a:pt x="171448" y="54757"/>
                    <a:pt x="171411" y="54764"/>
                    <a:pt x="171374" y="54780"/>
                  </a:cubicBezTo>
                  <a:cubicBezTo>
                    <a:pt x="171228" y="54842"/>
                    <a:pt x="171159" y="55010"/>
                    <a:pt x="171220" y="55157"/>
                  </a:cubicBezTo>
                  <a:cubicBezTo>
                    <a:pt x="171443" y="55689"/>
                    <a:pt x="171660" y="56221"/>
                    <a:pt x="171872" y="56757"/>
                  </a:cubicBezTo>
                  <a:cubicBezTo>
                    <a:pt x="171917" y="56867"/>
                    <a:pt x="172022" y="56939"/>
                    <a:pt x="172141" y="56939"/>
                  </a:cubicBezTo>
                  <a:cubicBezTo>
                    <a:pt x="172344" y="56939"/>
                    <a:pt x="172484" y="56733"/>
                    <a:pt x="172408" y="56544"/>
                  </a:cubicBezTo>
                  <a:cubicBezTo>
                    <a:pt x="172194" y="56005"/>
                    <a:pt x="171975" y="55469"/>
                    <a:pt x="171751" y="54934"/>
                  </a:cubicBezTo>
                  <a:cubicBezTo>
                    <a:pt x="171705" y="54824"/>
                    <a:pt x="171598" y="54757"/>
                    <a:pt x="171485" y="54757"/>
                  </a:cubicBezTo>
                  <a:close/>
                  <a:moveTo>
                    <a:pt x="6741" y="54808"/>
                  </a:moveTo>
                  <a:cubicBezTo>
                    <a:pt x="6628" y="54808"/>
                    <a:pt x="6521" y="54874"/>
                    <a:pt x="6475" y="54985"/>
                  </a:cubicBezTo>
                  <a:cubicBezTo>
                    <a:pt x="6251" y="55518"/>
                    <a:pt x="6033" y="56055"/>
                    <a:pt x="5818" y="56594"/>
                  </a:cubicBezTo>
                  <a:cubicBezTo>
                    <a:pt x="5743" y="56782"/>
                    <a:pt x="5882" y="56988"/>
                    <a:pt x="6084" y="56988"/>
                  </a:cubicBezTo>
                  <a:cubicBezTo>
                    <a:pt x="6084" y="56988"/>
                    <a:pt x="6085" y="56988"/>
                    <a:pt x="6086" y="56988"/>
                  </a:cubicBezTo>
                  <a:cubicBezTo>
                    <a:pt x="6204" y="56988"/>
                    <a:pt x="6310" y="56916"/>
                    <a:pt x="6354" y="56807"/>
                  </a:cubicBezTo>
                  <a:cubicBezTo>
                    <a:pt x="6567" y="56270"/>
                    <a:pt x="6784" y="55738"/>
                    <a:pt x="7007" y="55207"/>
                  </a:cubicBezTo>
                  <a:cubicBezTo>
                    <a:pt x="7068" y="55060"/>
                    <a:pt x="7000" y="54891"/>
                    <a:pt x="6852" y="54830"/>
                  </a:cubicBezTo>
                  <a:cubicBezTo>
                    <a:pt x="6816" y="54815"/>
                    <a:pt x="6778" y="54808"/>
                    <a:pt x="6741" y="54808"/>
                  </a:cubicBezTo>
                  <a:close/>
                  <a:moveTo>
                    <a:pt x="172761" y="57973"/>
                  </a:moveTo>
                  <a:cubicBezTo>
                    <a:pt x="172727" y="57973"/>
                    <a:pt x="172693" y="57979"/>
                    <a:pt x="172660" y="57992"/>
                  </a:cubicBezTo>
                  <a:cubicBezTo>
                    <a:pt x="172509" y="58049"/>
                    <a:pt x="172434" y="58218"/>
                    <a:pt x="172495" y="58368"/>
                  </a:cubicBezTo>
                  <a:cubicBezTo>
                    <a:pt x="172696" y="58908"/>
                    <a:pt x="172893" y="59449"/>
                    <a:pt x="173085" y="59992"/>
                  </a:cubicBezTo>
                  <a:cubicBezTo>
                    <a:pt x="173126" y="60107"/>
                    <a:pt x="173234" y="60184"/>
                    <a:pt x="173356" y="60184"/>
                  </a:cubicBezTo>
                  <a:lnTo>
                    <a:pt x="173356" y="60185"/>
                  </a:lnTo>
                  <a:cubicBezTo>
                    <a:pt x="173555" y="60185"/>
                    <a:pt x="173694" y="59989"/>
                    <a:pt x="173628" y="59802"/>
                  </a:cubicBezTo>
                  <a:cubicBezTo>
                    <a:pt x="173435" y="59255"/>
                    <a:pt x="173237" y="58709"/>
                    <a:pt x="173033" y="58167"/>
                  </a:cubicBezTo>
                  <a:cubicBezTo>
                    <a:pt x="172991" y="58048"/>
                    <a:pt x="172879" y="57973"/>
                    <a:pt x="172761" y="57973"/>
                  </a:cubicBezTo>
                  <a:close/>
                  <a:moveTo>
                    <a:pt x="5461" y="58028"/>
                  </a:moveTo>
                  <a:cubicBezTo>
                    <a:pt x="5345" y="58028"/>
                    <a:pt x="5236" y="58099"/>
                    <a:pt x="5192" y="58215"/>
                  </a:cubicBezTo>
                  <a:cubicBezTo>
                    <a:pt x="4989" y="58758"/>
                    <a:pt x="4790" y="59303"/>
                    <a:pt x="4597" y="59850"/>
                  </a:cubicBezTo>
                  <a:cubicBezTo>
                    <a:pt x="4544" y="60000"/>
                    <a:pt x="4623" y="60164"/>
                    <a:pt x="4773" y="60218"/>
                  </a:cubicBezTo>
                  <a:cubicBezTo>
                    <a:pt x="4805" y="60227"/>
                    <a:pt x="4837" y="60233"/>
                    <a:pt x="4869" y="60233"/>
                  </a:cubicBezTo>
                  <a:cubicBezTo>
                    <a:pt x="4992" y="60233"/>
                    <a:pt x="5101" y="60157"/>
                    <a:pt x="5142" y="60042"/>
                  </a:cubicBezTo>
                  <a:cubicBezTo>
                    <a:pt x="5332" y="59498"/>
                    <a:pt x="5529" y="58957"/>
                    <a:pt x="5732" y="58417"/>
                  </a:cubicBezTo>
                  <a:cubicBezTo>
                    <a:pt x="5788" y="58269"/>
                    <a:pt x="5713" y="58102"/>
                    <a:pt x="5563" y="58047"/>
                  </a:cubicBezTo>
                  <a:cubicBezTo>
                    <a:pt x="5529" y="58034"/>
                    <a:pt x="5495" y="58028"/>
                    <a:pt x="5461" y="58028"/>
                  </a:cubicBezTo>
                  <a:close/>
                  <a:moveTo>
                    <a:pt x="173919" y="61254"/>
                  </a:moveTo>
                  <a:cubicBezTo>
                    <a:pt x="173889" y="61254"/>
                    <a:pt x="173858" y="61259"/>
                    <a:pt x="173829" y="61269"/>
                  </a:cubicBezTo>
                  <a:cubicBezTo>
                    <a:pt x="173680" y="61318"/>
                    <a:pt x="173598" y="61477"/>
                    <a:pt x="173644" y="61627"/>
                  </a:cubicBezTo>
                  <a:cubicBezTo>
                    <a:pt x="173825" y="62174"/>
                    <a:pt x="174001" y="62722"/>
                    <a:pt x="174172" y="63273"/>
                  </a:cubicBezTo>
                  <a:cubicBezTo>
                    <a:pt x="174209" y="63393"/>
                    <a:pt x="174320" y="63476"/>
                    <a:pt x="174446" y="63476"/>
                  </a:cubicBezTo>
                  <a:cubicBezTo>
                    <a:pt x="174641" y="63476"/>
                    <a:pt x="174778" y="63287"/>
                    <a:pt x="174722" y="63103"/>
                  </a:cubicBezTo>
                  <a:cubicBezTo>
                    <a:pt x="174551" y="62548"/>
                    <a:pt x="174373" y="61995"/>
                    <a:pt x="174191" y="61446"/>
                  </a:cubicBezTo>
                  <a:cubicBezTo>
                    <a:pt x="174149" y="61328"/>
                    <a:pt x="174038" y="61254"/>
                    <a:pt x="173919" y="61254"/>
                  </a:cubicBezTo>
                  <a:close/>
                  <a:moveTo>
                    <a:pt x="4309" y="61297"/>
                  </a:moveTo>
                  <a:cubicBezTo>
                    <a:pt x="4188" y="61297"/>
                    <a:pt x="4075" y="61374"/>
                    <a:pt x="4036" y="61495"/>
                  </a:cubicBezTo>
                  <a:cubicBezTo>
                    <a:pt x="3853" y="62045"/>
                    <a:pt x="3676" y="62598"/>
                    <a:pt x="3504" y="63150"/>
                  </a:cubicBezTo>
                  <a:cubicBezTo>
                    <a:pt x="3459" y="63303"/>
                    <a:pt x="3543" y="63464"/>
                    <a:pt x="3695" y="63510"/>
                  </a:cubicBezTo>
                  <a:cubicBezTo>
                    <a:pt x="3723" y="63519"/>
                    <a:pt x="3751" y="63524"/>
                    <a:pt x="3780" y="63524"/>
                  </a:cubicBezTo>
                  <a:cubicBezTo>
                    <a:pt x="3906" y="63524"/>
                    <a:pt x="4018" y="63442"/>
                    <a:pt x="4055" y="63321"/>
                  </a:cubicBezTo>
                  <a:cubicBezTo>
                    <a:pt x="4225" y="62771"/>
                    <a:pt x="4402" y="62223"/>
                    <a:pt x="4583" y="61676"/>
                  </a:cubicBezTo>
                  <a:cubicBezTo>
                    <a:pt x="4632" y="61525"/>
                    <a:pt x="4550" y="61362"/>
                    <a:pt x="4399" y="61312"/>
                  </a:cubicBezTo>
                  <a:cubicBezTo>
                    <a:pt x="4369" y="61302"/>
                    <a:pt x="4339" y="61297"/>
                    <a:pt x="4309" y="61297"/>
                  </a:cubicBezTo>
                  <a:close/>
                  <a:moveTo>
                    <a:pt x="174942" y="64555"/>
                  </a:moveTo>
                  <a:cubicBezTo>
                    <a:pt x="174916" y="64555"/>
                    <a:pt x="174889" y="64558"/>
                    <a:pt x="174862" y="64566"/>
                  </a:cubicBezTo>
                  <a:cubicBezTo>
                    <a:pt x="174708" y="64610"/>
                    <a:pt x="174620" y="64773"/>
                    <a:pt x="174667" y="64927"/>
                  </a:cubicBezTo>
                  <a:cubicBezTo>
                    <a:pt x="174826" y="65481"/>
                    <a:pt x="174981" y="66035"/>
                    <a:pt x="175130" y="66592"/>
                  </a:cubicBezTo>
                  <a:cubicBezTo>
                    <a:pt x="175165" y="66718"/>
                    <a:pt x="175279" y="66805"/>
                    <a:pt x="175408" y="66805"/>
                  </a:cubicBezTo>
                  <a:cubicBezTo>
                    <a:pt x="175598" y="66805"/>
                    <a:pt x="175736" y="66625"/>
                    <a:pt x="175688" y="66443"/>
                  </a:cubicBezTo>
                  <a:cubicBezTo>
                    <a:pt x="175538" y="65883"/>
                    <a:pt x="175382" y="65324"/>
                    <a:pt x="175221" y="64767"/>
                  </a:cubicBezTo>
                  <a:cubicBezTo>
                    <a:pt x="175186" y="64639"/>
                    <a:pt x="175069" y="64555"/>
                    <a:pt x="174942" y="64555"/>
                  </a:cubicBezTo>
                  <a:close/>
                  <a:moveTo>
                    <a:pt x="3281" y="64611"/>
                  </a:moveTo>
                  <a:cubicBezTo>
                    <a:pt x="3157" y="64611"/>
                    <a:pt x="3043" y="64691"/>
                    <a:pt x="3005" y="64815"/>
                  </a:cubicBezTo>
                  <a:cubicBezTo>
                    <a:pt x="2845" y="65373"/>
                    <a:pt x="2690" y="65931"/>
                    <a:pt x="2541" y="66491"/>
                  </a:cubicBezTo>
                  <a:cubicBezTo>
                    <a:pt x="2500" y="66644"/>
                    <a:pt x="2592" y="66803"/>
                    <a:pt x="2745" y="66844"/>
                  </a:cubicBezTo>
                  <a:cubicBezTo>
                    <a:pt x="2769" y="66850"/>
                    <a:pt x="2794" y="66853"/>
                    <a:pt x="2819" y="66853"/>
                  </a:cubicBezTo>
                  <a:cubicBezTo>
                    <a:pt x="2950" y="66853"/>
                    <a:pt x="3063" y="66766"/>
                    <a:pt x="3097" y="66640"/>
                  </a:cubicBezTo>
                  <a:cubicBezTo>
                    <a:pt x="3245" y="66083"/>
                    <a:pt x="3400" y="65528"/>
                    <a:pt x="3560" y="64976"/>
                  </a:cubicBezTo>
                  <a:cubicBezTo>
                    <a:pt x="3602" y="64824"/>
                    <a:pt x="3513" y="64665"/>
                    <a:pt x="3362" y="64622"/>
                  </a:cubicBezTo>
                  <a:cubicBezTo>
                    <a:pt x="3335" y="64614"/>
                    <a:pt x="3307" y="64611"/>
                    <a:pt x="3281" y="64611"/>
                  </a:cubicBezTo>
                  <a:close/>
                  <a:moveTo>
                    <a:pt x="175845" y="67906"/>
                  </a:moveTo>
                  <a:cubicBezTo>
                    <a:pt x="175821" y="67906"/>
                    <a:pt x="175796" y="67909"/>
                    <a:pt x="175772" y="67916"/>
                  </a:cubicBezTo>
                  <a:cubicBezTo>
                    <a:pt x="175618" y="67953"/>
                    <a:pt x="175523" y="68110"/>
                    <a:pt x="175562" y="68264"/>
                  </a:cubicBezTo>
                  <a:cubicBezTo>
                    <a:pt x="175700" y="68823"/>
                    <a:pt x="175833" y="69384"/>
                    <a:pt x="175960" y="69945"/>
                  </a:cubicBezTo>
                  <a:cubicBezTo>
                    <a:pt x="175990" y="70076"/>
                    <a:pt x="176106" y="70170"/>
                    <a:pt x="176241" y="70170"/>
                  </a:cubicBezTo>
                  <a:cubicBezTo>
                    <a:pt x="176425" y="70170"/>
                    <a:pt x="176562" y="69998"/>
                    <a:pt x="176521" y="69818"/>
                  </a:cubicBezTo>
                  <a:cubicBezTo>
                    <a:pt x="176393" y="69252"/>
                    <a:pt x="176260" y="68688"/>
                    <a:pt x="176121" y="68126"/>
                  </a:cubicBezTo>
                  <a:cubicBezTo>
                    <a:pt x="176090" y="67995"/>
                    <a:pt x="175974" y="67906"/>
                    <a:pt x="175845" y="67906"/>
                  </a:cubicBezTo>
                  <a:close/>
                  <a:moveTo>
                    <a:pt x="2390" y="67951"/>
                  </a:moveTo>
                  <a:cubicBezTo>
                    <a:pt x="2259" y="67951"/>
                    <a:pt x="2140" y="68041"/>
                    <a:pt x="2109" y="68175"/>
                  </a:cubicBezTo>
                  <a:cubicBezTo>
                    <a:pt x="1970" y="68737"/>
                    <a:pt x="1837" y="69301"/>
                    <a:pt x="1709" y="69866"/>
                  </a:cubicBezTo>
                  <a:cubicBezTo>
                    <a:pt x="1668" y="70047"/>
                    <a:pt x="1806" y="70219"/>
                    <a:pt x="1991" y="70219"/>
                  </a:cubicBezTo>
                  <a:cubicBezTo>
                    <a:pt x="2125" y="70218"/>
                    <a:pt x="2241" y="70125"/>
                    <a:pt x="2271" y="69993"/>
                  </a:cubicBezTo>
                  <a:cubicBezTo>
                    <a:pt x="2398" y="69432"/>
                    <a:pt x="2530" y="68872"/>
                    <a:pt x="2668" y="68313"/>
                  </a:cubicBezTo>
                  <a:cubicBezTo>
                    <a:pt x="2709" y="68157"/>
                    <a:pt x="2614" y="67997"/>
                    <a:pt x="2458" y="67959"/>
                  </a:cubicBezTo>
                  <a:cubicBezTo>
                    <a:pt x="2435" y="67953"/>
                    <a:pt x="2412" y="67951"/>
                    <a:pt x="2390" y="67951"/>
                  </a:cubicBezTo>
                  <a:close/>
                  <a:moveTo>
                    <a:pt x="176608" y="71289"/>
                  </a:moveTo>
                  <a:cubicBezTo>
                    <a:pt x="176588" y="71289"/>
                    <a:pt x="176569" y="71291"/>
                    <a:pt x="176549" y="71295"/>
                  </a:cubicBezTo>
                  <a:cubicBezTo>
                    <a:pt x="176393" y="71326"/>
                    <a:pt x="176292" y="71478"/>
                    <a:pt x="176325" y="71634"/>
                  </a:cubicBezTo>
                  <a:cubicBezTo>
                    <a:pt x="176441" y="72199"/>
                    <a:pt x="176551" y="72764"/>
                    <a:pt x="176657" y="73330"/>
                  </a:cubicBezTo>
                  <a:cubicBezTo>
                    <a:pt x="176683" y="73467"/>
                    <a:pt x="176801" y="73565"/>
                    <a:pt x="176940" y="73566"/>
                  </a:cubicBezTo>
                  <a:cubicBezTo>
                    <a:pt x="176958" y="73565"/>
                    <a:pt x="176976" y="73564"/>
                    <a:pt x="176994" y="73562"/>
                  </a:cubicBezTo>
                  <a:cubicBezTo>
                    <a:pt x="177150" y="73532"/>
                    <a:pt x="177253" y="73382"/>
                    <a:pt x="177223" y="73225"/>
                  </a:cubicBezTo>
                  <a:cubicBezTo>
                    <a:pt x="177117" y="72655"/>
                    <a:pt x="177006" y="72086"/>
                    <a:pt x="176888" y="71519"/>
                  </a:cubicBezTo>
                  <a:cubicBezTo>
                    <a:pt x="176861" y="71383"/>
                    <a:pt x="176741" y="71289"/>
                    <a:pt x="176608" y="71289"/>
                  </a:cubicBezTo>
                  <a:close/>
                  <a:moveTo>
                    <a:pt x="1625" y="71335"/>
                  </a:moveTo>
                  <a:cubicBezTo>
                    <a:pt x="1492" y="71335"/>
                    <a:pt x="1371" y="71428"/>
                    <a:pt x="1343" y="71565"/>
                  </a:cubicBezTo>
                  <a:cubicBezTo>
                    <a:pt x="1227" y="72132"/>
                    <a:pt x="1115" y="72702"/>
                    <a:pt x="1011" y="73271"/>
                  </a:cubicBezTo>
                  <a:cubicBezTo>
                    <a:pt x="981" y="73427"/>
                    <a:pt x="1085" y="73578"/>
                    <a:pt x="1241" y="73607"/>
                  </a:cubicBezTo>
                  <a:cubicBezTo>
                    <a:pt x="1259" y="73610"/>
                    <a:pt x="1276" y="73612"/>
                    <a:pt x="1294" y="73612"/>
                  </a:cubicBezTo>
                  <a:cubicBezTo>
                    <a:pt x="1433" y="73612"/>
                    <a:pt x="1552" y="73512"/>
                    <a:pt x="1577" y="73376"/>
                  </a:cubicBezTo>
                  <a:cubicBezTo>
                    <a:pt x="1682" y="72810"/>
                    <a:pt x="1792" y="72245"/>
                    <a:pt x="1907" y="71681"/>
                  </a:cubicBezTo>
                  <a:cubicBezTo>
                    <a:pt x="1939" y="71525"/>
                    <a:pt x="1838" y="71373"/>
                    <a:pt x="1682" y="71340"/>
                  </a:cubicBezTo>
                  <a:cubicBezTo>
                    <a:pt x="1663" y="71336"/>
                    <a:pt x="1644" y="71335"/>
                    <a:pt x="1625" y="71335"/>
                  </a:cubicBezTo>
                  <a:close/>
                  <a:moveTo>
                    <a:pt x="177241" y="74696"/>
                  </a:moveTo>
                  <a:cubicBezTo>
                    <a:pt x="177225" y="74696"/>
                    <a:pt x="177209" y="74697"/>
                    <a:pt x="177193" y="74700"/>
                  </a:cubicBezTo>
                  <a:cubicBezTo>
                    <a:pt x="177036" y="74726"/>
                    <a:pt x="176930" y="74875"/>
                    <a:pt x="176957" y="75032"/>
                  </a:cubicBezTo>
                  <a:cubicBezTo>
                    <a:pt x="177051" y="75600"/>
                    <a:pt x="177140" y="76169"/>
                    <a:pt x="177223" y="76739"/>
                  </a:cubicBezTo>
                  <a:cubicBezTo>
                    <a:pt x="177243" y="76881"/>
                    <a:pt x="177364" y="76985"/>
                    <a:pt x="177507" y="76985"/>
                  </a:cubicBezTo>
                  <a:cubicBezTo>
                    <a:pt x="177522" y="76985"/>
                    <a:pt x="177536" y="76984"/>
                    <a:pt x="177549" y="76982"/>
                  </a:cubicBezTo>
                  <a:cubicBezTo>
                    <a:pt x="177708" y="76958"/>
                    <a:pt x="177815" y="76813"/>
                    <a:pt x="177794" y="76655"/>
                  </a:cubicBezTo>
                  <a:cubicBezTo>
                    <a:pt x="177710" y="76082"/>
                    <a:pt x="177620" y="75508"/>
                    <a:pt x="177525" y="74936"/>
                  </a:cubicBezTo>
                  <a:cubicBezTo>
                    <a:pt x="177502" y="74796"/>
                    <a:pt x="177379" y="74696"/>
                    <a:pt x="177241" y="74696"/>
                  </a:cubicBezTo>
                  <a:close/>
                  <a:moveTo>
                    <a:pt x="997" y="74743"/>
                  </a:moveTo>
                  <a:cubicBezTo>
                    <a:pt x="858" y="74743"/>
                    <a:pt x="736" y="74843"/>
                    <a:pt x="712" y="74984"/>
                  </a:cubicBezTo>
                  <a:cubicBezTo>
                    <a:pt x="650" y="75363"/>
                    <a:pt x="590" y="75742"/>
                    <a:pt x="532" y="76122"/>
                  </a:cubicBezTo>
                  <a:lnTo>
                    <a:pt x="447" y="76703"/>
                  </a:lnTo>
                  <a:cubicBezTo>
                    <a:pt x="424" y="76861"/>
                    <a:pt x="533" y="77006"/>
                    <a:pt x="690" y="77029"/>
                  </a:cubicBezTo>
                  <a:cubicBezTo>
                    <a:pt x="705" y="77032"/>
                    <a:pt x="718" y="77033"/>
                    <a:pt x="732" y="77033"/>
                  </a:cubicBezTo>
                  <a:cubicBezTo>
                    <a:pt x="875" y="77033"/>
                    <a:pt x="998" y="76927"/>
                    <a:pt x="1018" y="76786"/>
                  </a:cubicBezTo>
                  <a:lnTo>
                    <a:pt x="1103" y="76209"/>
                  </a:lnTo>
                  <a:cubicBezTo>
                    <a:pt x="1159" y="75831"/>
                    <a:pt x="1219" y="75454"/>
                    <a:pt x="1281" y="75078"/>
                  </a:cubicBezTo>
                  <a:cubicBezTo>
                    <a:pt x="1307" y="74921"/>
                    <a:pt x="1200" y="74773"/>
                    <a:pt x="1043" y="74747"/>
                  </a:cubicBezTo>
                  <a:cubicBezTo>
                    <a:pt x="1027" y="74744"/>
                    <a:pt x="1012" y="74743"/>
                    <a:pt x="997" y="74743"/>
                  </a:cubicBezTo>
                  <a:close/>
                  <a:moveTo>
                    <a:pt x="177742" y="78132"/>
                  </a:moveTo>
                  <a:cubicBezTo>
                    <a:pt x="177730" y="78132"/>
                    <a:pt x="177718" y="78132"/>
                    <a:pt x="177706" y="78134"/>
                  </a:cubicBezTo>
                  <a:cubicBezTo>
                    <a:pt x="177550" y="78154"/>
                    <a:pt x="177439" y="78295"/>
                    <a:pt x="177456" y="78451"/>
                  </a:cubicBezTo>
                  <a:cubicBezTo>
                    <a:pt x="177528" y="79022"/>
                    <a:pt x="177594" y="79594"/>
                    <a:pt x="177655" y="80167"/>
                  </a:cubicBezTo>
                  <a:cubicBezTo>
                    <a:pt x="177670" y="80313"/>
                    <a:pt x="177793" y="80424"/>
                    <a:pt x="177940" y="80425"/>
                  </a:cubicBezTo>
                  <a:cubicBezTo>
                    <a:pt x="177951" y="80425"/>
                    <a:pt x="177961" y="80424"/>
                    <a:pt x="177971" y="80422"/>
                  </a:cubicBezTo>
                  <a:cubicBezTo>
                    <a:pt x="178130" y="80406"/>
                    <a:pt x="178244" y="80264"/>
                    <a:pt x="178227" y="80106"/>
                  </a:cubicBezTo>
                  <a:cubicBezTo>
                    <a:pt x="178166" y="79530"/>
                    <a:pt x="178100" y="78954"/>
                    <a:pt x="178028" y="78379"/>
                  </a:cubicBezTo>
                  <a:cubicBezTo>
                    <a:pt x="178007" y="78235"/>
                    <a:pt x="177884" y="78132"/>
                    <a:pt x="177742" y="78132"/>
                  </a:cubicBezTo>
                  <a:close/>
                  <a:moveTo>
                    <a:pt x="501" y="78180"/>
                  </a:moveTo>
                  <a:cubicBezTo>
                    <a:pt x="360" y="78180"/>
                    <a:pt x="237" y="78283"/>
                    <a:pt x="215" y="78427"/>
                  </a:cubicBezTo>
                  <a:cubicBezTo>
                    <a:pt x="145" y="79001"/>
                    <a:pt x="79" y="79577"/>
                    <a:pt x="19" y="80154"/>
                  </a:cubicBezTo>
                  <a:cubicBezTo>
                    <a:pt x="1" y="80312"/>
                    <a:pt x="116" y="80455"/>
                    <a:pt x="274" y="80470"/>
                  </a:cubicBezTo>
                  <a:cubicBezTo>
                    <a:pt x="285" y="80472"/>
                    <a:pt x="295" y="80473"/>
                    <a:pt x="304" y="80473"/>
                  </a:cubicBezTo>
                  <a:cubicBezTo>
                    <a:pt x="452" y="80473"/>
                    <a:pt x="575" y="80361"/>
                    <a:pt x="591" y="80215"/>
                  </a:cubicBezTo>
                  <a:cubicBezTo>
                    <a:pt x="651" y="79642"/>
                    <a:pt x="717" y="79069"/>
                    <a:pt x="788" y="78497"/>
                  </a:cubicBezTo>
                  <a:cubicBezTo>
                    <a:pt x="804" y="78341"/>
                    <a:pt x="693" y="78201"/>
                    <a:pt x="537" y="78182"/>
                  </a:cubicBezTo>
                  <a:cubicBezTo>
                    <a:pt x="525" y="78180"/>
                    <a:pt x="513" y="78180"/>
                    <a:pt x="501" y="781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1" name="Google Shape;3887;p64">
              <a:extLst>
                <a:ext uri="{FF2B5EF4-FFF2-40B4-BE49-F238E27FC236}">
                  <a16:creationId xmlns:a16="http://schemas.microsoft.com/office/drawing/2014/main" id="{F3FAEFD7-F4B4-9C00-3018-C63AC8EC81A7}"/>
                </a:ext>
              </a:extLst>
            </p:cNvPr>
            <p:cNvSpPr/>
            <p:nvPr/>
          </p:nvSpPr>
          <p:spPr>
            <a:xfrm>
              <a:off x="1526800" y="2928150"/>
              <a:ext cx="16750" cy="35925"/>
            </a:xfrm>
            <a:custGeom>
              <a:avLst/>
              <a:gdLst/>
              <a:ahLst/>
              <a:cxnLst/>
              <a:rect l="l" t="t" r="r" b="b"/>
              <a:pathLst>
                <a:path w="670" h="1437" extrusionOk="0">
                  <a:moveTo>
                    <a:pt x="370" y="0"/>
                  </a:moveTo>
                  <a:cubicBezTo>
                    <a:pt x="215" y="0"/>
                    <a:pt x="94" y="113"/>
                    <a:pt x="82" y="264"/>
                  </a:cubicBezTo>
                  <a:cubicBezTo>
                    <a:pt x="58" y="552"/>
                    <a:pt x="34" y="840"/>
                    <a:pt x="12" y="1127"/>
                  </a:cubicBezTo>
                  <a:cubicBezTo>
                    <a:pt x="0" y="1287"/>
                    <a:pt x="119" y="1425"/>
                    <a:pt x="279" y="1437"/>
                  </a:cubicBezTo>
                  <a:lnTo>
                    <a:pt x="300" y="1437"/>
                  </a:lnTo>
                  <a:cubicBezTo>
                    <a:pt x="450" y="1437"/>
                    <a:pt x="575" y="1322"/>
                    <a:pt x="587" y="1172"/>
                  </a:cubicBezTo>
                  <a:cubicBezTo>
                    <a:pt x="608" y="885"/>
                    <a:pt x="631" y="598"/>
                    <a:pt x="655" y="313"/>
                  </a:cubicBezTo>
                  <a:cubicBezTo>
                    <a:pt x="670" y="155"/>
                    <a:pt x="552" y="14"/>
                    <a:pt x="394" y="1"/>
                  </a:cubicBezTo>
                  <a:cubicBezTo>
                    <a:pt x="386" y="1"/>
                    <a:pt x="378" y="0"/>
                    <a:pt x="3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2" name="Google Shape;3888;p64">
              <a:extLst>
                <a:ext uri="{FF2B5EF4-FFF2-40B4-BE49-F238E27FC236}">
                  <a16:creationId xmlns:a16="http://schemas.microsoft.com/office/drawing/2014/main" id="{4FE181BC-C06D-76F5-B377-A5B80A38D22A}"/>
                </a:ext>
              </a:extLst>
            </p:cNvPr>
            <p:cNvSpPr/>
            <p:nvPr/>
          </p:nvSpPr>
          <p:spPr>
            <a:xfrm>
              <a:off x="1772350" y="2060100"/>
              <a:ext cx="387300" cy="519325"/>
            </a:xfrm>
            <a:custGeom>
              <a:avLst/>
              <a:gdLst/>
              <a:ahLst/>
              <a:cxnLst/>
              <a:rect l="l" t="t" r="r" b="b"/>
              <a:pathLst>
                <a:path w="15492" h="20773" extrusionOk="0">
                  <a:moveTo>
                    <a:pt x="1" y="0"/>
                  </a:moveTo>
                  <a:lnTo>
                    <a:pt x="10386" y="20772"/>
                  </a:lnTo>
                  <a:lnTo>
                    <a:pt x="15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3" name="Google Shape;3889;p64">
              <a:extLst>
                <a:ext uri="{FF2B5EF4-FFF2-40B4-BE49-F238E27FC236}">
                  <a16:creationId xmlns:a16="http://schemas.microsoft.com/office/drawing/2014/main" id="{0F946B02-E313-00AE-95B6-D23D2658C7B3}"/>
                </a:ext>
              </a:extLst>
            </p:cNvPr>
            <p:cNvSpPr/>
            <p:nvPr/>
          </p:nvSpPr>
          <p:spPr>
            <a:xfrm>
              <a:off x="1763500" y="2052900"/>
              <a:ext cx="404250" cy="533725"/>
            </a:xfrm>
            <a:custGeom>
              <a:avLst/>
              <a:gdLst/>
              <a:ahLst/>
              <a:cxnLst/>
              <a:rect l="l" t="t" r="r" b="b"/>
              <a:pathLst>
                <a:path w="16170" h="21349" extrusionOk="0">
                  <a:moveTo>
                    <a:pt x="15478" y="576"/>
                  </a:moveTo>
                  <a:lnTo>
                    <a:pt x="10647" y="20232"/>
                  </a:lnTo>
                  <a:lnTo>
                    <a:pt x="820" y="576"/>
                  </a:lnTo>
                  <a:close/>
                  <a:moveTo>
                    <a:pt x="355" y="1"/>
                  </a:moveTo>
                  <a:cubicBezTo>
                    <a:pt x="140" y="1"/>
                    <a:pt x="1" y="226"/>
                    <a:pt x="97" y="417"/>
                  </a:cubicBezTo>
                  <a:lnTo>
                    <a:pt x="10483" y="21190"/>
                  </a:lnTo>
                  <a:cubicBezTo>
                    <a:pt x="10532" y="21287"/>
                    <a:pt x="10631" y="21348"/>
                    <a:pt x="10740" y="21348"/>
                  </a:cubicBezTo>
                  <a:cubicBezTo>
                    <a:pt x="10750" y="21348"/>
                    <a:pt x="10762" y="21348"/>
                    <a:pt x="10773" y="21347"/>
                  </a:cubicBezTo>
                  <a:cubicBezTo>
                    <a:pt x="10893" y="21334"/>
                    <a:pt x="10991" y="21246"/>
                    <a:pt x="11020" y="21129"/>
                  </a:cubicBezTo>
                  <a:lnTo>
                    <a:pt x="16125" y="357"/>
                  </a:lnTo>
                  <a:cubicBezTo>
                    <a:pt x="16169" y="176"/>
                    <a:pt x="16032" y="1"/>
                    <a:pt x="158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4" name="Google Shape;3890;p64">
              <a:extLst>
                <a:ext uri="{FF2B5EF4-FFF2-40B4-BE49-F238E27FC236}">
                  <a16:creationId xmlns:a16="http://schemas.microsoft.com/office/drawing/2014/main" id="{B36F7854-E58B-25E6-D0C2-74170F2EC205}"/>
                </a:ext>
              </a:extLst>
            </p:cNvPr>
            <p:cNvSpPr/>
            <p:nvPr/>
          </p:nvSpPr>
          <p:spPr>
            <a:xfrm>
              <a:off x="1813950" y="2079800"/>
              <a:ext cx="246475" cy="499625"/>
            </a:xfrm>
            <a:custGeom>
              <a:avLst/>
              <a:gdLst/>
              <a:ahLst/>
              <a:cxnLst/>
              <a:rect l="l" t="t" r="r" b="b"/>
              <a:pathLst>
                <a:path w="9859" h="19985" extrusionOk="0">
                  <a:moveTo>
                    <a:pt x="0" y="0"/>
                  </a:moveTo>
                  <a:lnTo>
                    <a:pt x="8722" y="19984"/>
                  </a:lnTo>
                  <a:lnTo>
                    <a:pt x="98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5" name="Google Shape;3891;p64">
              <a:extLst>
                <a:ext uri="{FF2B5EF4-FFF2-40B4-BE49-F238E27FC236}">
                  <a16:creationId xmlns:a16="http://schemas.microsoft.com/office/drawing/2014/main" id="{C1A42880-5CC6-9B47-17D1-AB75C2BBC6CC}"/>
                </a:ext>
              </a:extLst>
            </p:cNvPr>
            <p:cNvSpPr/>
            <p:nvPr/>
          </p:nvSpPr>
          <p:spPr>
            <a:xfrm>
              <a:off x="1805275" y="2072600"/>
              <a:ext cx="262550" cy="514025"/>
            </a:xfrm>
            <a:custGeom>
              <a:avLst/>
              <a:gdLst/>
              <a:ahLst/>
              <a:cxnLst/>
              <a:rect l="l" t="t" r="r" b="b"/>
              <a:pathLst>
                <a:path w="10502" h="20561" extrusionOk="0">
                  <a:moveTo>
                    <a:pt x="9899" y="576"/>
                  </a:moveTo>
                  <a:lnTo>
                    <a:pt x="8850" y="19050"/>
                  </a:lnTo>
                  <a:lnTo>
                    <a:pt x="787" y="576"/>
                  </a:lnTo>
                  <a:close/>
                  <a:moveTo>
                    <a:pt x="345" y="1"/>
                  </a:moveTo>
                  <a:cubicBezTo>
                    <a:pt x="139" y="1"/>
                    <a:pt x="1" y="213"/>
                    <a:pt x="83" y="404"/>
                  </a:cubicBezTo>
                  <a:lnTo>
                    <a:pt x="8804" y="20388"/>
                  </a:lnTo>
                  <a:cubicBezTo>
                    <a:pt x="8850" y="20492"/>
                    <a:pt x="8953" y="20560"/>
                    <a:pt x="9066" y="20560"/>
                  </a:cubicBezTo>
                  <a:cubicBezTo>
                    <a:pt x="9067" y="20560"/>
                    <a:pt x="9068" y="20560"/>
                    <a:pt x="9069" y="20560"/>
                  </a:cubicBezTo>
                  <a:cubicBezTo>
                    <a:pt x="9086" y="20560"/>
                    <a:pt x="9103" y="20559"/>
                    <a:pt x="9120" y="20557"/>
                  </a:cubicBezTo>
                  <a:cubicBezTo>
                    <a:pt x="9252" y="20533"/>
                    <a:pt x="9349" y="20422"/>
                    <a:pt x="9357" y="20289"/>
                  </a:cubicBezTo>
                  <a:lnTo>
                    <a:pt x="10493" y="304"/>
                  </a:lnTo>
                  <a:cubicBezTo>
                    <a:pt x="10502" y="140"/>
                    <a:pt x="10371" y="1"/>
                    <a:pt x="10205" y="1"/>
                  </a:cubicBezTo>
                  <a:lnTo>
                    <a:pt x="347" y="1"/>
                  </a:lnTo>
                  <a:cubicBezTo>
                    <a:pt x="347" y="1"/>
                    <a:pt x="346" y="1"/>
                    <a:pt x="3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6" name="Google Shape;3892;p64">
              <a:extLst>
                <a:ext uri="{FF2B5EF4-FFF2-40B4-BE49-F238E27FC236}">
                  <a16:creationId xmlns:a16="http://schemas.microsoft.com/office/drawing/2014/main" id="{A5C570D6-9A41-0EED-9E99-2E0CC0A638DA}"/>
                </a:ext>
              </a:extLst>
            </p:cNvPr>
            <p:cNvSpPr/>
            <p:nvPr/>
          </p:nvSpPr>
          <p:spPr>
            <a:xfrm>
              <a:off x="1759225" y="2040900"/>
              <a:ext cx="272800" cy="538525"/>
            </a:xfrm>
            <a:custGeom>
              <a:avLst/>
              <a:gdLst/>
              <a:ahLst/>
              <a:cxnLst/>
              <a:rect l="l" t="t" r="r" b="b"/>
              <a:pathLst>
                <a:path w="10912" h="21541" extrusionOk="0">
                  <a:moveTo>
                    <a:pt x="0" y="1"/>
                  </a:moveTo>
                  <a:lnTo>
                    <a:pt x="10911" y="21540"/>
                  </a:lnTo>
                  <a:lnTo>
                    <a:pt x="98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7" name="Google Shape;3893;p64">
              <a:extLst>
                <a:ext uri="{FF2B5EF4-FFF2-40B4-BE49-F238E27FC236}">
                  <a16:creationId xmlns:a16="http://schemas.microsoft.com/office/drawing/2014/main" id="{40A342AC-C0A8-0A3C-785B-D2B547A0B1F5}"/>
                </a:ext>
              </a:extLst>
            </p:cNvPr>
            <p:cNvSpPr/>
            <p:nvPr/>
          </p:nvSpPr>
          <p:spPr>
            <a:xfrm>
              <a:off x="1750375" y="2033700"/>
              <a:ext cx="289025" cy="552925"/>
            </a:xfrm>
            <a:custGeom>
              <a:avLst/>
              <a:gdLst/>
              <a:ahLst/>
              <a:cxnLst/>
              <a:rect l="l" t="t" r="r" b="b"/>
              <a:pathLst>
                <a:path w="11561" h="22117" extrusionOk="0">
                  <a:moveTo>
                    <a:pt x="9936" y="578"/>
                  </a:moveTo>
                  <a:lnTo>
                    <a:pt x="10912" y="20493"/>
                  </a:lnTo>
                  <a:lnTo>
                    <a:pt x="823" y="578"/>
                  </a:lnTo>
                  <a:close/>
                  <a:moveTo>
                    <a:pt x="354" y="1"/>
                  </a:moveTo>
                  <a:cubicBezTo>
                    <a:pt x="139" y="1"/>
                    <a:pt x="0" y="228"/>
                    <a:pt x="97" y="419"/>
                  </a:cubicBezTo>
                  <a:lnTo>
                    <a:pt x="11009" y="21959"/>
                  </a:lnTo>
                  <a:cubicBezTo>
                    <a:pt x="11057" y="22055"/>
                    <a:pt x="11156" y="22116"/>
                    <a:pt x="11265" y="22116"/>
                  </a:cubicBezTo>
                  <a:cubicBezTo>
                    <a:pt x="11430" y="22116"/>
                    <a:pt x="11561" y="21979"/>
                    <a:pt x="11553" y="21815"/>
                  </a:cubicBezTo>
                  <a:lnTo>
                    <a:pt x="10500" y="276"/>
                  </a:lnTo>
                  <a:cubicBezTo>
                    <a:pt x="10492" y="122"/>
                    <a:pt x="10366" y="1"/>
                    <a:pt x="102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8" name="Google Shape;3894;p64">
              <a:extLst>
                <a:ext uri="{FF2B5EF4-FFF2-40B4-BE49-F238E27FC236}">
                  <a16:creationId xmlns:a16="http://schemas.microsoft.com/office/drawing/2014/main" id="{F0D42FE3-8919-E40A-C512-35051417CFD0}"/>
                </a:ext>
              </a:extLst>
            </p:cNvPr>
            <p:cNvSpPr/>
            <p:nvPr/>
          </p:nvSpPr>
          <p:spPr>
            <a:xfrm>
              <a:off x="1173825" y="1944100"/>
              <a:ext cx="858200" cy="635325"/>
            </a:xfrm>
            <a:custGeom>
              <a:avLst/>
              <a:gdLst/>
              <a:ahLst/>
              <a:cxnLst/>
              <a:rect l="l" t="t" r="r" b="b"/>
              <a:pathLst>
                <a:path w="34328" h="25413" extrusionOk="0">
                  <a:moveTo>
                    <a:pt x="1" y="1"/>
                  </a:moveTo>
                  <a:lnTo>
                    <a:pt x="6279" y="25412"/>
                  </a:lnTo>
                  <a:lnTo>
                    <a:pt x="34327" y="25412"/>
                  </a:lnTo>
                  <a:lnTo>
                    <a:pt x="29880" y="2880"/>
                  </a:lnTo>
                  <a:lnTo>
                    <a:pt x="15923" y="2880"/>
                  </a:lnTo>
                  <a:lnTo>
                    <a:pt x="133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9" name="Google Shape;3895;p64">
              <a:extLst>
                <a:ext uri="{FF2B5EF4-FFF2-40B4-BE49-F238E27FC236}">
                  <a16:creationId xmlns:a16="http://schemas.microsoft.com/office/drawing/2014/main" id="{726BF62B-40EB-E963-266B-E363DD07C663}"/>
                </a:ext>
              </a:extLst>
            </p:cNvPr>
            <p:cNvSpPr/>
            <p:nvPr/>
          </p:nvSpPr>
          <p:spPr>
            <a:xfrm>
              <a:off x="1165700" y="1936875"/>
              <a:ext cx="874250" cy="649750"/>
            </a:xfrm>
            <a:custGeom>
              <a:avLst/>
              <a:gdLst/>
              <a:ahLst/>
              <a:cxnLst/>
              <a:rect l="l" t="t" r="r" b="b"/>
              <a:pathLst>
                <a:path w="34970" h="25990" extrusionOk="0">
                  <a:moveTo>
                    <a:pt x="13573" y="578"/>
                  </a:moveTo>
                  <a:lnTo>
                    <a:pt x="16032" y="3361"/>
                  </a:lnTo>
                  <a:cubicBezTo>
                    <a:pt x="16088" y="3422"/>
                    <a:pt x="16165" y="3458"/>
                    <a:pt x="16248" y="3458"/>
                  </a:cubicBezTo>
                  <a:lnTo>
                    <a:pt x="29969" y="3458"/>
                  </a:lnTo>
                  <a:lnTo>
                    <a:pt x="34302" y="25413"/>
                  </a:lnTo>
                  <a:lnTo>
                    <a:pt x="6829" y="25413"/>
                  </a:lnTo>
                  <a:lnTo>
                    <a:pt x="694" y="578"/>
                  </a:lnTo>
                  <a:close/>
                  <a:moveTo>
                    <a:pt x="326" y="1"/>
                  </a:moveTo>
                  <a:cubicBezTo>
                    <a:pt x="139" y="1"/>
                    <a:pt x="1" y="177"/>
                    <a:pt x="46" y="358"/>
                  </a:cubicBezTo>
                  <a:lnTo>
                    <a:pt x="6324" y="25772"/>
                  </a:lnTo>
                  <a:cubicBezTo>
                    <a:pt x="6355" y="25899"/>
                    <a:pt x="6470" y="25989"/>
                    <a:pt x="6604" y="25989"/>
                  </a:cubicBezTo>
                  <a:lnTo>
                    <a:pt x="34651" y="25989"/>
                  </a:lnTo>
                  <a:cubicBezTo>
                    <a:pt x="34832" y="25989"/>
                    <a:pt x="34969" y="25824"/>
                    <a:pt x="34934" y="25645"/>
                  </a:cubicBezTo>
                  <a:lnTo>
                    <a:pt x="30487" y="3113"/>
                  </a:lnTo>
                  <a:cubicBezTo>
                    <a:pt x="30460" y="2978"/>
                    <a:pt x="30342" y="2881"/>
                    <a:pt x="30205" y="2881"/>
                  </a:cubicBezTo>
                  <a:lnTo>
                    <a:pt x="16379" y="2881"/>
                  </a:lnTo>
                  <a:lnTo>
                    <a:pt x="13920" y="98"/>
                  </a:lnTo>
                  <a:cubicBezTo>
                    <a:pt x="13865" y="37"/>
                    <a:pt x="13787" y="1"/>
                    <a:pt x="137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0" name="Google Shape;3896;p64">
              <a:extLst>
                <a:ext uri="{FF2B5EF4-FFF2-40B4-BE49-F238E27FC236}">
                  <a16:creationId xmlns:a16="http://schemas.microsoft.com/office/drawing/2014/main" id="{725BD4F9-646C-D9C4-408F-6144ADFF7CF0}"/>
                </a:ext>
              </a:extLst>
            </p:cNvPr>
            <p:cNvSpPr/>
            <p:nvPr/>
          </p:nvSpPr>
          <p:spPr>
            <a:xfrm>
              <a:off x="1888075" y="1032825"/>
              <a:ext cx="941125" cy="557025"/>
            </a:xfrm>
            <a:custGeom>
              <a:avLst/>
              <a:gdLst/>
              <a:ahLst/>
              <a:cxnLst/>
              <a:rect l="l" t="t" r="r" b="b"/>
              <a:pathLst>
                <a:path w="37645" h="22281" extrusionOk="0">
                  <a:moveTo>
                    <a:pt x="55" y="1"/>
                  </a:moveTo>
                  <a:cubicBezTo>
                    <a:pt x="25" y="1"/>
                    <a:pt x="0" y="26"/>
                    <a:pt x="0" y="56"/>
                  </a:cubicBezTo>
                  <a:lnTo>
                    <a:pt x="0" y="22225"/>
                  </a:lnTo>
                  <a:cubicBezTo>
                    <a:pt x="0" y="22257"/>
                    <a:pt x="25" y="22281"/>
                    <a:pt x="55" y="22281"/>
                  </a:cubicBezTo>
                  <a:lnTo>
                    <a:pt x="37591" y="22281"/>
                  </a:lnTo>
                  <a:cubicBezTo>
                    <a:pt x="37621" y="22281"/>
                    <a:pt x="37645" y="22257"/>
                    <a:pt x="37645" y="22225"/>
                  </a:cubicBezTo>
                  <a:lnTo>
                    <a:pt x="37645" y="56"/>
                  </a:lnTo>
                  <a:cubicBezTo>
                    <a:pt x="37645" y="26"/>
                    <a:pt x="37621" y="1"/>
                    <a:pt x="375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1" name="Google Shape;3897;p64">
              <a:extLst>
                <a:ext uri="{FF2B5EF4-FFF2-40B4-BE49-F238E27FC236}">
                  <a16:creationId xmlns:a16="http://schemas.microsoft.com/office/drawing/2014/main" id="{FB8587B1-455D-CB0F-2E27-3E893DC31142}"/>
                </a:ext>
              </a:extLst>
            </p:cNvPr>
            <p:cNvSpPr/>
            <p:nvPr/>
          </p:nvSpPr>
          <p:spPr>
            <a:xfrm>
              <a:off x="1880875" y="1025625"/>
              <a:ext cx="955550" cy="571450"/>
            </a:xfrm>
            <a:custGeom>
              <a:avLst/>
              <a:gdLst/>
              <a:ahLst/>
              <a:cxnLst/>
              <a:rect l="l" t="t" r="r" b="b"/>
              <a:pathLst>
                <a:path w="38222" h="22858" extrusionOk="0">
                  <a:moveTo>
                    <a:pt x="35820" y="578"/>
                  </a:moveTo>
                  <a:cubicBezTo>
                    <a:pt x="36828" y="579"/>
                    <a:pt x="37644" y="1395"/>
                    <a:pt x="37645" y="2402"/>
                  </a:cubicBezTo>
                  <a:lnTo>
                    <a:pt x="37645" y="20456"/>
                  </a:lnTo>
                  <a:cubicBezTo>
                    <a:pt x="37644" y="21464"/>
                    <a:pt x="36828" y="22279"/>
                    <a:pt x="35820" y="22281"/>
                  </a:cubicBezTo>
                  <a:lnTo>
                    <a:pt x="2400" y="22281"/>
                  </a:lnTo>
                  <a:cubicBezTo>
                    <a:pt x="1394" y="22279"/>
                    <a:pt x="577" y="21464"/>
                    <a:pt x="576" y="20456"/>
                  </a:cubicBezTo>
                  <a:lnTo>
                    <a:pt x="576" y="2402"/>
                  </a:lnTo>
                  <a:cubicBezTo>
                    <a:pt x="577" y="1395"/>
                    <a:pt x="1394" y="579"/>
                    <a:pt x="2400" y="578"/>
                  </a:cubicBezTo>
                  <a:close/>
                  <a:moveTo>
                    <a:pt x="2400" y="1"/>
                  </a:moveTo>
                  <a:cubicBezTo>
                    <a:pt x="1077" y="1"/>
                    <a:pt x="0" y="1078"/>
                    <a:pt x="0" y="2402"/>
                  </a:cubicBezTo>
                  <a:lnTo>
                    <a:pt x="0" y="20456"/>
                  </a:lnTo>
                  <a:cubicBezTo>
                    <a:pt x="0" y="21780"/>
                    <a:pt x="1077" y="22858"/>
                    <a:pt x="2400" y="22858"/>
                  </a:cubicBezTo>
                  <a:lnTo>
                    <a:pt x="35820" y="22858"/>
                  </a:lnTo>
                  <a:cubicBezTo>
                    <a:pt x="37145" y="22858"/>
                    <a:pt x="38222" y="21780"/>
                    <a:pt x="38222" y="20456"/>
                  </a:cubicBezTo>
                  <a:lnTo>
                    <a:pt x="38222" y="2402"/>
                  </a:lnTo>
                  <a:cubicBezTo>
                    <a:pt x="38222" y="1078"/>
                    <a:pt x="37145" y="1"/>
                    <a:pt x="35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2" name="Google Shape;3898;p64">
              <a:extLst>
                <a:ext uri="{FF2B5EF4-FFF2-40B4-BE49-F238E27FC236}">
                  <a16:creationId xmlns:a16="http://schemas.microsoft.com/office/drawing/2014/main" id="{F074FD43-9E69-AE8B-DE7E-1D7D1B055B7B}"/>
                </a:ext>
              </a:extLst>
            </p:cNvPr>
            <p:cNvSpPr/>
            <p:nvPr/>
          </p:nvSpPr>
          <p:spPr>
            <a:xfrm>
              <a:off x="1888075" y="1138475"/>
              <a:ext cx="941125" cy="201700"/>
            </a:xfrm>
            <a:custGeom>
              <a:avLst/>
              <a:gdLst/>
              <a:ahLst/>
              <a:cxnLst/>
              <a:rect l="l" t="t" r="r" b="b"/>
              <a:pathLst>
                <a:path w="37645" h="8068" extrusionOk="0">
                  <a:moveTo>
                    <a:pt x="0" y="0"/>
                  </a:moveTo>
                  <a:lnTo>
                    <a:pt x="0" y="8068"/>
                  </a:lnTo>
                  <a:lnTo>
                    <a:pt x="37645" y="8068"/>
                  </a:lnTo>
                  <a:lnTo>
                    <a:pt x="376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3" name="Google Shape;3899;p64">
              <a:extLst>
                <a:ext uri="{FF2B5EF4-FFF2-40B4-BE49-F238E27FC236}">
                  <a16:creationId xmlns:a16="http://schemas.microsoft.com/office/drawing/2014/main" id="{EAC9FEC9-3BA8-A245-380C-223A00225E7E}"/>
                </a:ext>
              </a:extLst>
            </p:cNvPr>
            <p:cNvSpPr/>
            <p:nvPr/>
          </p:nvSpPr>
          <p:spPr>
            <a:xfrm>
              <a:off x="1880875" y="1131300"/>
              <a:ext cx="955550" cy="216075"/>
            </a:xfrm>
            <a:custGeom>
              <a:avLst/>
              <a:gdLst/>
              <a:ahLst/>
              <a:cxnLst/>
              <a:rect l="l" t="t" r="r" b="b"/>
              <a:pathLst>
                <a:path w="38222" h="8643" extrusionOk="0">
                  <a:moveTo>
                    <a:pt x="37645" y="575"/>
                  </a:moveTo>
                  <a:lnTo>
                    <a:pt x="37645" y="8066"/>
                  </a:lnTo>
                  <a:lnTo>
                    <a:pt x="576" y="8066"/>
                  </a:lnTo>
                  <a:lnTo>
                    <a:pt x="576" y="575"/>
                  </a:lnTo>
                  <a:close/>
                  <a:moveTo>
                    <a:pt x="286" y="1"/>
                  </a:moveTo>
                  <a:cubicBezTo>
                    <a:pt x="127" y="1"/>
                    <a:pt x="0" y="130"/>
                    <a:pt x="0" y="289"/>
                  </a:cubicBezTo>
                  <a:lnTo>
                    <a:pt x="0" y="8355"/>
                  </a:lnTo>
                  <a:cubicBezTo>
                    <a:pt x="0" y="8513"/>
                    <a:pt x="129" y="8643"/>
                    <a:pt x="288" y="8643"/>
                  </a:cubicBezTo>
                  <a:lnTo>
                    <a:pt x="37933" y="8643"/>
                  </a:lnTo>
                  <a:cubicBezTo>
                    <a:pt x="38092" y="8643"/>
                    <a:pt x="38222" y="8513"/>
                    <a:pt x="38222" y="8355"/>
                  </a:cubicBezTo>
                  <a:lnTo>
                    <a:pt x="38222" y="289"/>
                  </a:lnTo>
                  <a:cubicBezTo>
                    <a:pt x="38222" y="130"/>
                    <a:pt x="38093" y="1"/>
                    <a:pt x="37935" y="1"/>
                  </a:cubicBezTo>
                  <a:cubicBezTo>
                    <a:pt x="37934" y="1"/>
                    <a:pt x="37933" y="1"/>
                    <a:pt x="37933" y="1"/>
                  </a:cubicBezTo>
                  <a:lnTo>
                    <a:pt x="288" y="1"/>
                  </a:lnTo>
                  <a:cubicBezTo>
                    <a:pt x="287" y="1"/>
                    <a:pt x="287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4" name="Google Shape;3900;p64">
              <a:extLst>
                <a:ext uri="{FF2B5EF4-FFF2-40B4-BE49-F238E27FC236}">
                  <a16:creationId xmlns:a16="http://schemas.microsoft.com/office/drawing/2014/main" id="{953C5102-0D7C-690A-AF7F-1733DC57B558}"/>
                </a:ext>
              </a:extLst>
            </p:cNvPr>
            <p:cNvSpPr/>
            <p:nvPr/>
          </p:nvSpPr>
          <p:spPr>
            <a:xfrm>
              <a:off x="2548725" y="1461550"/>
              <a:ext cx="81825" cy="78725"/>
            </a:xfrm>
            <a:custGeom>
              <a:avLst/>
              <a:gdLst/>
              <a:ahLst/>
              <a:cxnLst/>
              <a:rect l="l" t="t" r="r" b="b"/>
              <a:pathLst>
                <a:path w="3273" h="3149" extrusionOk="0">
                  <a:moveTo>
                    <a:pt x="1698" y="0"/>
                  </a:moveTo>
                  <a:cubicBezTo>
                    <a:pt x="1288" y="0"/>
                    <a:pt x="886" y="160"/>
                    <a:pt x="586" y="461"/>
                  </a:cubicBezTo>
                  <a:cubicBezTo>
                    <a:pt x="135" y="912"/>
                    <a:pt x="0" y="1588"/>
                    <a:pt x="244" y="2177"/>
                  </a:cubicBezTo>
                  <a:cubicBezTo>
                    <a:pt x="487" y="2765"/>
                    <a:pt x="1062" y="3149"/>
                    <a:pt x="1699" y="3149"/>
                  </a:cubicBezTo>
                  <a:cubicBezTo>
                    <a:pt x="2567" y="3149"/>
                    <a:pt x="3272" y="2444"/>
                    <a:pt x="3272" y="1575"/>
                  </a:cubicBezTo>
                  <a:cubicBezTo>
                    <a:pt x="3272" y="938"/>
                    <a:pt x="2888" y="364"/>
                    <a:pt x="2301" y="120"/>
                  </a:cubicBezTo>
                  <a:cubicBezTo>
                    <a:pt x="2106" y="40"/>
                    <a:pt x="1901" y="0"/>
                    <a:pt x="16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5" name="Google Shape;3901;p64">
              <a:extLst>
                <a:ext uri="{FF2B5EF4-FFF2-40B4-BE49-F238E27FC236}">
                  <a16:creationId xmlns:a16="http://schemas.microsoft.com/office/drawing/2014/main" id="{ACEA5C7E-D15D-1F07-76B3-835810AE5501}"/>
                </a:ext>
              </a:extLst>
            </p:cNvPr>
            <p:cNvSpPr/>
            <p:nvPr/>
          </p:nvSpPr>
          <p:spPr>
            <a:xfrm>
              <a:off x="2540950" y="1454350"/>
              <a:ext cx="96800" cy="93150"/>
            </a:xfrm>
            <a:custGeom>
              <a:avLst/>
              <a:gdLst/>
              <a:ahLst/>
              <a:cxnLst/>
              <a:rect l="l" t="t" r="r" b="b"/>
              <a:pathLst>
                <a:path w="3872" h="3726" extrusionOk="0">
                  <a:moveTo>
                    <a:pt x="2008" y="577"/>
                  </a:moveTo>
                  <a:cubicBezTo>
                    <a:pt x="2719" y="577"/>
                    <a:pt x="3294" y="1153"/>
                    <a:pt x="3295" y="1863"/>
                  </a:cubicBezTo>
                  <a:cubicBezTo>
                    <a:pt x="3295" y="2384"/>
                    <a:pt x="2982" y="2853"/>
                    <a:pt x="2501" y="3052"/>
                  </a:cubicBezTo>
                  <a:cubicBezTo>
                    <a:pt x="2342" y="3118"/>
                    <a:pt x="2174" y="3150"/>
                    <a:pt x="2008" y="3150"/>
                  </a:cubicBezTo>
                  <a:cubicBezTo>
                    <a:pt x="1674" y="3150"/>
                    <a:pt x="1345" y="3020"/>
                    <a:pt x="1099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19" y="890"/>
                    <a:pt x="1488" y="577"/>
                    <a:pt x="2008" y="577"/>
                  </a:cubicBezTo>
                  <a:close/>
                  <a:moveTo>
                    <a:pt x="2009" y="0"/>
                  </a:moveTo>
                  <a:cubicBezTo>
                    <a:pt x="1525" y="0"/>
                    <a:pt x="1048" y="190"/>
                    <a:pt x="691" y="546"/>
                  </a:cubicBezTo>
                  <a:cubicBezTo>
                    <a:pt x="159" y="1079"/>
                    <a:pt x="1" y="1880"/>
                    <a:pt x="288" y="2576"/>
                  </a:cubicBezTo>
                  <a:cubicBezTo>
                    <a:pt x="576" y="3271"/>
                    <a:pt x="1255" y="3726"/>
                    <a:pt x="2008" y="3726"/>
                  </a:cubicBezTo>
                  <a:cubicBezTo>
                    <a:pt x="3038" y="3725"/>
                    <a:pt x="3871" y="2891"/>
                    <a:pt x="3871" y="1863"/>
                  </a:cubicBezTo>
                  <a:cubicBezTo>
                    <a:pt x="3871" y="1109"/>
                    <a:pt x="3418" y="430"/>
                    <a:pt x="2721" y="142"/>
                  </a:cubicBezTo>
                  <a:cubicBezTo>
                    <a:pt x="2491" y="47"/>
                    <a:pt x="2249" y="0"/>
                    <a:pt x="2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6" name="Google Shape;3902;p64">
              <a:extLst>
                <a:ext uri="{FF2B5EF4-FFF2-40B4-BE49-F238E27FC236}">
                  <a16:creationId xmlns:a16="http://schemas.microsoft.com/office/drawing/2014/main" id="{0526CE23-143F-0C64-0D64-44ACBDEF20EF}"/>
                </a:ext>
              </a:extLst>
            </p:cNvPr>
            <p:cNvSpPr/>
            <p:nvPr/>
          </p:nvSpPr>
          <p:spPr>
            <a:xfrm>
              <a:off x="2658050" y="1461550"/>
              <a:ext cx="81850" cy="78725"/>
            </a:xfrm>
            <a:custGeom>
              <a:avLst/>
              <a:gdLst/>
              <a:ahLst/>
              <a:cxnLst/>
              <a:rect l="l" t="t" r="r" b="b"/>
              <a:pathLst>
                <a:path w="3274" h="3149" extrusionOk="0">
                  <a:moveTo>
                    <a:pt x="1699" y="0"/>
                  </a:moveTo>
                  <a:cubicBezTo>
                    <a:pt x="1289" y="0"/>
                    <a:pt x="887" y="160"/>
                    <a:pt x="586" y="461"/>
                  </a:cubicBezTo>
                  <a:cubicBezTo>
                    <a:pt x="136" y="912"/>
                    <a:pt x="0" y="1588"/>
                    <a:pt x="244" y="2177"/>
                  </a:cubicBezTo>
                  <a:cubicBezTo>
                    <a:pt x="489" y="2765"/>
                    <a:pt x="1062" y="3149"/>
                    <a:pt x="1699" y="3149"/>
                  </a:cubicBezTo>
                  <a:cubicBezTo>
                    <a:pt x="2568" y="3149"/>
                    <a:pt x="3274" y="2444"/>
                    <a:pt x="3274" y="1575"/>
                  </a:cubicBezTo>
                  <a:cubicBezTo>
                    <a:pt x="3274" y="938"/>
                    <a:pt x="2890" y="364"/>
                    <a:pt x="2301" y="120"/>
                  </a:cubicBezTo>
                  <a:cubicBezTo>
                    <a:pt x="2106" y="40"/>
                    <a:pt x="1902" y="0"/>
                    <a:pt x="16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7" name="Google Shape;3903;p64">
              <a:extLst>
                <a:ext uri="{FF2B5EF4-FFF2-40B4-BE49-F238E27FC236}">
                  <a16:creationId xmlns:a16="http://schemas.microsoft.com/office/drawing/2014/main" id="{D76A3CD9-DA42-DC33-F2CA-2825FDECED29}"/>
                </a:ext>
              </a:extLst>
            </p:cNvPr>
            <p:cNvSpPr/>
            <p:nvPr/>
          </p:nvSpPr>
          <p:spPr>
            <a:xfrm>
              <a:off x="2650275" y="1454350"/>
              <a:ext cx="96825" cy="93150"/>
            </a:xfrm>
            <a:custGeom>
              <a:avLst/>
              <a:gdLst/>
              <a:ahLst/>
              <a:cxnLst/>
              <a:rect l="l" t="t" r="r" b="b"/>
              <a:pathLst>
                <a:path w="3873" h="3726" extrusionOk="0">
                  <a:moveTo>
                    <a:pt x="2010" y="577"/>
                  </a:moveTo>
                  <a:cubicBezTo>
                    <a:pt x="2720" y="577"/>
                    <a:pt x="3294" y="1153"/>
                    <a:pt x="3297" y="1863"/>
                  </a:cubicBezTo>
                  <a:cubicBezTo>
                    <a:pt x="3297" y="2383"/>
                    <a:pt x="2984" y="2853"/>
                    <a:pt x="2503" y="3052"/>
                  </a:cubicBezTo>
                  <a:cubicBezTo>
                    <a:pt x="2343" y="3118"/>
                    <a:pt x="2176" y="3150"/>
                    <a:pt x="2010" y="3150"/>
                  </a:cubicBezTo>
                  <a:cubicBezTo>
                    <a:pt x="1675" y="3150"/>
                    <a:pt x="1347" y="3020"/>
                    <a:pt x="1101" y="2774"/>
                  </a:cubicBezTo>
                  <a:cubicBezTo>
                    <a:pt x="732" y="2405"/>
                    <a:pt x="622" y="1852"/>
                    <a:pt x="821" y="1371"/>
                  </a:cubicBezTo>
                  <a:cubicBezTo>
                    <a:pt x="1020" y="890"/>
                    <a:pt x="1489" y="577"/>
                    <a:pt x="2010" y="577"/>
                  </a:cubicBezTo>
                  <a:close/>
                  <a:moveTo>
                    <a:pt x="2010" y="0"/>
                  </a:moveTo>
                  <a:cubicBezTo>
                    <a:pt x="1525" y="0"/>
                    <a:pt x="1049" y="190"/>
                    <a:pt x="693" y="546"/>
                  </a:cubicBezTo>
                  <a:cubicBezTo>
                    <a:pt x="160" y="1079"/>
                    <a:pt x="1" y="1880"/>
                    <a:pt x="289" y="2576"/>
                  </a:cubicBezTo>
                  <a:cubicBezTo>
                    <a:pt x="578" y="3273"/>
                    <a:pt x="1257" y="3726"/>
                    <a:pt x="2010" y="3726"/>
                  </a:cubicBezTo>
                  <a:cubicBezTo>
                    <a:pt x="3038" y="3725"/>
                    <a:pt x="3871" y="2891"/>
                    <a:pt x="3873" y="1863"/>
                  </a:cubicBezTo>
                  <a:cubicBezTo>
                    <a:pt x="3871" y="1109"/>
                    <a:pt x="3418" y="430"/>
                    <a:pt x="2722" y="142"/>
                  </a:cubicBezTo>
                  <a:cubicBezTo>
                    <a:pt x="2492" y="47"/>
                    <a:pt x="2250" y="0"/>
                    <a:pt x="20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8" name="Google Shape;3904;p64">
              <a:extLst>
                <a:ext uri="{FF2B5EF4-FFF2-40B4-BE49-F238E27FC236}">
                  <a16:creationId xmlns:a16="http://schemas.microsoft.com/office/drawing/2014/main" id="{D6C4C079-BC0D-80AE-9CCF-2495C0166E2D}"/>
                </a:ext>
              </a:extLst>
            </p:cNvPr>
            <p:cNvSpPr/>
            <p:nvPr/>
          </p:nvSpPr>
          <p:spPr>
            <a:xfrm>
              <a:off x="3330175" y="659725"/>
              <a:ext cx="1007825" cy="653450"/>
            </a:xfrm>
            <a:custGeom>
              <a:avLst/>
              <a:gdLst/>
              <a:ahLst/>
              <a:cxnLst/>
              <a:rect l="l" t="t" r="r" b="b"/>
              <a:pathLst>
                <a:path w="40313" h="26138" extrusionOk="0">
                  <a:moveTo>
                    <a:pt x="1" y="0"/>
                  </a:moveTo>
                  <a:lnTo>
                    <a:pt x="1" y="26137"/>
                  </a:lnTo>
                  <a:lnTo>
                    <a:pt x="40313" y="26137"/>
                  </a:lnTo>
                  <a:lnTo>
                    <a:pt x="403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9" name="Google Shape;3905;p64">
              <a:extLst>
                <a:ext uri="{FF2B5EF4-FFF2-40B4-BE49-F238E27FC236}">
                  <a16:creationId xmlns:a16="http://schemas.microsoft.com/office/drawing/2014/main" id="{4D607BDC-A2E5-5369-1C25-3B3CB9D094C4}"/>
                </a:ext>
              </a:extLst>
            </p:cNvPr>
            <p:cNvSpPr/>
            <p:nvPr/>
          </p:nvSpPr>
          <p:spPr>
            <a:xfrm>
              <a:off x="3322950" y="652525"/>
              <a:ext cx="1022250" cy="667850"/>
            </a:xfrm>
            <a:custGeom>
              <a:avLst/>
              <a:gdLst/>
              <a:ahLst/>
              <a:cxnLst/>
              <a:rect l="l" t="t" r="r" b="b"/>
              <a:pathLst>
                <a:path w="40890" h="26714" extrusionOk="0">
                  <a:moveTo>
                    <a:pt x="40313" y="576"/>
                  </a:moveTo>
                  <a:lnTo>
                    <a:pt x="40313" y="26137"/>
                  </a:lnTo>
                  <a:lnTo>
                    <a:pt x="578" y="26137"/>
                  </a:lnTo>
                  <a:lnTo>
                    <a:pt x="578" y="576"/>
                  </a:lnTo>
                  <a:close/>
                  <a:moveTo>
                    <a:pt x="290" y="0"/>
                  </a:moveTo>
                  <a:cubicBezTo>
                    <a:pt x="130" y="0"/>
                    <a:pt x="1" y="130"/>
                    <a:pt x="1" y="288"/>
                  </a:cubicBezTo>
                  <a:lnTo>
                    <a:pt x="1" y="26425"/>
                  </a:lnTo>
                  <a:cubicBezTo>
                    <a:pt x="1" y="26584"/>
                    <a:pt x="130" y="26713"/>
                    <a:pt x="290" y="26713"/>
                  </a:cubicBezTo>
                  <a:lnTo>
                    <a:pt x="40601" y="26713"/>
                  </a:lnTo>
                  <a:cubicBezTo>
                    <a:pt x="40760" y="26713"/>
                    <a:pt x="40890" y="26584"/>
                    <a:pt x="40890" y="26425"/>
                  </a:cubicBezTo>
                  <a:lnTo>
                    <a:pt x="40890" y="288"/>
                  </a:lnTo>
                  <a:cubicBezTo>
                    <a:pt x="40890" y="130"/>
                    <a:pt x="40760" y="0"/>
                    <a:pt x="40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0" name="Google Shape;3906;p64">
              <a:extLst>
                <a:ext uri="{FF2B5EF4-FFF2-40B4-BE49-F238E27FC236}">
                  <a16:creationId xmlns:a16="http://schemas.microsoft.com/office/drawing/2014/main" id="{1CA5C7E9-0E62-B182-0E8A-F134EB060EA9}"/>
                </a:ext>
              </a:extLst>
            </p:cNvPr>
            <p:cNvSpPr/>
            <p:nvPr/>
          </p:nvSpPr>
          <p:spPr>
            <a:xfrm>
              <a:off x="3379200" y="701150"/>
              <a:ext cx="912950" cy="565175"/>
            </a:xfrm>
            <a:custGeom>
              <a:avLst/>
              <a:gdLst/>
              <a:ahLst/>
              <a:cxnLst/>
              <a:rect l="l" t="t" r="r" b="b"/>
              <a:pathLst>
                <a:path w="36518" h="22607" extrusionOk="0">
                  <a:moveTo>
                    <a:pt x="1" y="1"/>
                  </a:moveTo>
                  <a:lnTo>
                    <a:pt x="1" y="22607"/>
                  </a:lnTo>
                  <a:lnTo>
                    <a:pt x="36518" y="22607"/>
                  </a:lnTo>
                  <a:lnTo>
                    <a:pt x="365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1" name="Google Shape;3907;p64">
              <a:extLst>
                <a:ext uri="{FF2B5EF4-FFF2-40B4-BE49-F238E27FC236}">
                  <a16:creationId xmlns:a16="http://schemas.microsoft.com/office/drawing/2014/main" id="{4CE720E8-34E6-317D-22EF-18101D6F43A9}"/>
                </a:ext>
              </a:extLst>
            </p:cNvPr>
            <p:cNvSpPr/>
            <p:nvPr/>
          </p:nvSpPr>
          <p:spPr>
            <a:xfrm>
              <a:off x="3372050" y="693950"/>
              <a:ext cx="927300" cy="579575"/>
            </a:xfrm>
            <a:custGeom>
              <a:avLst/>
              <a:gdLst/>
              <a:ahLst/>
              <a:cxnLst/>
              <a:rect l="l" t="t" r="r" b="b"/>
              <a:pathLst>
                <a:path w="37092" h="23183" extrusionOk="0">
                  <a:moveTo>
                    <a:pt x="36516" y="577"/>
                  </a:moveTo>
                  <a:lnTo>
                    <a:pt x="36516" y="22607"/>
                  </a:lnTo>
                  <a:lnTo>
                    <a:pt x="576" y="22607"/>
                  </a:lnTo>
                  <a:lnTo>
                    <a:pt x="576" y="577"/>
                  </a:lnTo>
                  <a:close/>
                  <a:moveTo>
                    <a:pt x="288" y="1"/>
                  </a:moveTo>
                  <a:cubicBezTo>
                    <a:pt x="129" y="1"/>
                    <a:pt x="0" y="129"/>
                    <a:pt x="0" y="289"/>
                  </a:cubicBezTo>
                  <a:lnTo>
                    <a:pt x="0" y="22895"/>
                  </a:lnTo>
                  <a:cubicBezTo>
                    <a:pt x="0" y="23053"/>
                    <a:pt x="129" y="23183"/>
                    <a:pt x="288" y="23183"/>
                  </a:cubicBezTo>
                  <a:lnTo>
                    <a:pt x="36804" y="23183"/>
                  </a:lnTo>
                  <a:cubicBezTo>
                    <a:pt x="36963" y="23183"/>
                    <a:pt x="37092" y="23053"/>
                    <a:pt x="37092" y="22895"/>
                  </a:cubicBezTo>
                  <a:lnTo>
                    <a:pt x="37092" y="289"/>
                  </a:lnTo>
                  <a:cubicBezTo>
                    <a:pt x="37092" y="129"/>
                    <a:pt x="36963" y="1"/>
                    <a:pt x="368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2" name="Google Shape;3908;p64">
              <a:extLst>
                <a:ext uri="{FF2B5EF4-FFF2-40B4-BE49-F238E27FC236}">
                  <a16:creationId xmlns:a16="http://schemas.microsoft.com/office/drawing/2014/main" id="{9CB986C2-F4F7-CCA2-88BC-70AFD28C6144}"/>
                </a:ext>
              </a:extLst>
            </p:cNvPr>
            <p:cNvSpPr/>
            <p:nvPr/>
          </p:nvSpPr>
          <p:spPr>
            <a:xfrm>
              <a:off x="3422700" y="927050"/>
              <a:ext cx="223600" cy="244550"/>
            </a:xfrm>
            <a:custGeom>
              <a:avLst/>
              <a:gdLst/>
              <a:ahLst/>
              <a:cxnLst/>
              <a:rect l="l" t="t" r="r" b="b"/>
              <a:pathLst>
                <a:path w="8944" h="9782" extrusionOk="0">
                  <a:moveTo>
                    <a:pt x="4472" y="0"/>
                  </a:moveTo>
                  <a:cubicBezTo>
                    <a:pt x="2002" y="0"/>
                    <a:pt x="0" y="4238"/>
                    <a:pt x="0" y="6708"/>
                  </a:cubicBezTo>
                  <a:cubicBezTo>
                    <a:pt x="0" y="9177"/>
                    <a:pt x="2002" y="9782"/>
                    <a:pt x="4472" y="9782"/>
                  </a:cubicBezTo>
                  <a:cubicBezTo>
                    <a:pt x="6941" y="9782"/>
                    <a:pt x="8943" y="9177"/>
                    <a:pt x="8943" y="6708"/>
                  </a:cubicBezTo>
                  <a:cubicBezTo>
                    <a:pt x="8943" y="4238"/>
                    <a:pt x="6941" y="0"/>
                    <a:pt x="44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3" name="Google Shape;3909;p64">
              <a:extLst>
                <a:ext uri="{FF2B5EF4-FFF2-40B4-BE49-F238E27FC236}">
                  <a16:creationId xmlns:a16="http://schemas.microsoft.com/office/drawing/2014/main" id="{55BD27FB-EEE5-8F63-0F20-BE37585FDC57}"/>
                </a:ext>
              </a:extLst>
            </p:cNvPr>
            <p:cNvSpPr/>
            <p:nvPr/>
          </p:nvSpPr>
          <p:spPr>
            <a:xfrm>
              <a:off x="3415500" y="919850"/>
              <a:ext cx="238000" cy="258975"/>
            </a:xfrm>
            <a:custGeom>
              <a:avLst/>
              <a:gdLst/>
              <a:ahLst/>
              <a:cxnLst/>
              <a:rect l="l" t="t" r="r" b="b"/>
              <a:pathLst>
                <a:path w="9520" h="10359" extrusionOk="0">
                  <a:moveTo>
                    <a:pt x="4760" y="577"/>
                  </a:moveTo>
                  <a:cubicBezTo>
                    <a:pt x="6988" y="577"/>
                    <a:pt x="8943" y="4577"/>
                    <a:pt x="8943" y="6996"/>
                  </a:cubicBezTo>
                  <a:cubicBezTo>
                    <a:pt x="8943" y="8923"/>
                    <a:pt x="7653" y="9782"/>
                    <a:pt x="4760" y="9782"/>
                  </a:cubicBezTo>
                  <a:cubicBezTo>
                    <a:pt x="1867" y="9782"/>
                    <a:pt x="577" y="8923"/>
                    <a:pt x="577" y="6996"/>
                  </a:cubicBezTo>
                  <a:cubicBezTo>
                    <a:pt x="577" y="4577"/>
                    <a:pt x="2531" y="577"/>
                    <a:pt x="4760" y="577"/>
                  </a:cubicBezTo>
                  <a:close/>
                  <a:moveTo>
                    <a:pt x="4760" y="0"/>
                  </a:moveTo>
                  <a:cubicBezTo>
                    <a:pt x="2178" y="0"/>
                    <a:pt x="0" y="4297"/>
                    <a:pt x="0" y="6996"/>
                  </a:cubicBezTo>
                  <a:cubicBezTo>
                    <a:pt x="0" y="10359"/>
                    <a:pt x="3583" y="10359"/>
                    <a:pt x="4760" y="10359"/>
                  </a:cubicBezTo>
                  <a:cubicBezTo>
                    <a:pt x="5937" y="10359"/>
                    <a:pt x="9519" y="10359"/>
                    <a:pt x="9519" y="6996"/>
                  </a:cubicBezTo>
                  <a:cubicBezTo>
                    <a:pt x="9519" y="4298"/>
                    <a:pt x="7341" y="0"/>
                    <a:pt x="47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4" name="Google Shape;3910;p64">
              <a:extLst>
                <a:ext uri="{FF2B5EF4-FFF2-40B4-BE49-F238E27FC236}">
                  <a16:creationId xmlns:a16="http://schemas.microsoft.com/office/drawing/2014/main" id="{00D3BA77-B9CC-8C72-205A-43B0F42C7F1F}"/>
                </a:ext>
              </a:extLst>
            </p:cNvPr>
            <p:cNvSpPr/>
            <p:nvPr/>
          </p:nvSpPr>
          <p:spPr>
            <a:xfrm>
              <a:off x="3457625" y="794325"/>
              <a:ext cx="153725" cy="153725"/>
            </a:xfrm>
            <a:custGeom>
              <a:avLst/>
              <a:gdLst/>
              <a:ahLst/>
              <a:cxnLst/>
              <a:rect l="l" t="t" r="r" b="b"/>
              <a:pathLst>
                <a:path w="6149" h="6149" extrusionOk="0">
                  <a:moveTo>
                    <a:pt x="3075" y="0"/>
                  </a:moveTo>
                  <a:cubicBezTo>
                    <a:pt x="1376" y="0"/>
                    <a:pt x="0" y="1376"/>
                    <a:pt x="0" y="3075"/>
                  </a:cubicBezTo>
                  <a:cubicBezTo>
                    <a:pt x="0" y="4772"/>
                    <a:pt x="1376" y="6149"/>
                    <a:pt x="3075" y="6149"/>
                  </a:cubicBezTo>
                  <a:cubicBezTo>
                    <a:pt x="4773" y="6149"/>
                    <a:pt x="6149" y="4772"/>
                    <a:pt x="6149" y="3075"/>
                  </a:cubicBezTo>
                  <a:cubicBezTo>
                    <a:pt x="6149" y="1376"/>
                    <a:pt x="4773" y="0"/>
                    <a:pt x="30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5" name="Google Shape;3911;p64">
              <a:extLst>
                <a:ext uri="{FF2B5EF4-FFF2-40B4-BE49-F238E27FC236}">
                  <a16:creationId xmlns:a16="http://schemas.microsoft.com/office/drawing/2014/main" id="{EDB533F7-1D47-41F7-1057-EB1F286889F6}"/>
                </a:ext>
              </a:extLst>
            </p:cNvPr>
            <p:cNvSpPr/>
            <p:nvPr/>
          </p:nvSpPr>
          <p:spPr>
            <a:xfrm>
              <a:off x="3450425" y="787100"/>
              <a:ext cx="168125" cy="168150"/>
            </a:xfrm>
            <a:custGeom>
              <a:avLst/>
              <a:gdLst/>
              <a:ahLst/>
              <a:cxnLst/>
              <a:rect l="l" t="t" r="r" b="b"/>
              <a:pathLst>
                <a:path w="6725" h="6726" extrusionOk="0">
                  <a:moveTo>
                    <a:pt x="3363" y="577"/>
                  </a:moveTo>
                  <a:cubicBezTo>
                    <a:pt x="4899" y="577"/>
                    <a:pt x="6149" y="1827"/>
                    <a:pt x="6149" y="3362"/>
                  </a:cubicBezTo>
                  <a:cubicBezTo>
                    <a:pt x="6149" y="4899"/>
                    <a:pt x="4899" y="6149"/>
                    <a:pt x="3363" y="6149"/>
                  </a:cubicBezTo>
                  <a:cubicBezTo>
                    <a:pt x="1826" y="6149"/>
                    <a:pt x="576" y="4899"/>
                    <a:pt x="576" y="3362"/>
                  </a:cubicBezTo>
                  <a:cubicBezTo>
                    <a:pt x="576" y="1827"/>
                    <a:pt x="1826" y="577"/>
                    <a:pt x="3363" y="577"/>
                  </a:cubicBezTo>
                  <a:close/>
                  <a:moveTo>
                    <a:pt x="3363" y="0"/>
                  </a:moveTo>
                  <a:cubicBezTo>
                    <a:pt x="1508" y="0"/>
                    <a:pt x="1" y="1509"/>
                    <a:pt x="1" y="3362"/>
                  </a:cubicBezTo>
                  <a:cubicBezTo>
                    <a:pt x="1" y="5217"/>
                    <a:pt x="1508" y="6726"/>
                    <a:pt x="3363" y="6726"/>
                  </a:cubicBezTo>
                  <a:cubicBezTo>
                    <a:pt x="5217" y="6726"/>
                    <a:pt x="6725" y="5217"/>
                    <a:pt x="6725" y="3362"/>
                  </a:cubicBezTo>
                  <a:cubicBezTo>
                    <a:pt x="6725" y="1509"/>
                    <a:pt x="5217" y="0"/>
                    <a:pt x="3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6" name="Google Shape;3912;p64">
              <a:extLst>
                <a:ext uri="{FF2B5EF4-FFF2-40B4-BE49-F238E27FC236}">
                  <a16:creationId xmlns:a16="http://schemas.microsoft.com/office/drawing/2014/main" id="{FC4E407E-56BE-0717-5220-2F9B77FE4357}"/>
                </a:ext>
              </a:extLst>
            </p:cNvPr>
            <p:cNvSpPr/>
            <p:nvPr/>
          </p:nvSpPr>
          <p:spPr>
            <a:xfrm>
              <a:off x="3743650" y="794325"/>
              <a:ext cx="215150" cy="28800"/>
            </a:xfrm>
            <a:custGeom>
              <a:avLst/>
              <a:gdLst/>
              <a:ahLst/>
              <a:cxnLst/>
              <a:rect l="l" t="t" r="r" b="b"/>
              <a:pathLst>
                <a:path w="8606" h="1152" extrusionOk="0">
                  <a:moveTo>
                    <a:pt x="8031" y="0"/>
                  </a:moveTo>
                  <a:cubicBezTo>
                    <a:pt x="8030" y="0"/>
                    <a:pt x="8030" y="0"/>
                    <a:pt x="8029" y="0"/>
                  </a:cubicBezTo>
                  <a:lnTo>
                    <a:pt x="577" y="0"/>
                  </a:lnTo>
                  <a:cubicBezTo>
                    <a:pt x="259" y="0"/>
                    <a:pt x="1" y="258"/>
                    <a:pt x="1" y="576"/>
                  </a:cubicBezTo>
                  <a:cubicBezTo>
                    <a:pt x="1" y="894"/>
                    <a:pt x="259" y="1152"/>
                    <a:pt x="577" y="1152"/>
                  </a:cubicBezTo>
                  <a:lnTo>
                    <a:pt x="8029" y="1152"/>
                  </a:lnTo>
                  <a:cubicBezTo>
                    <a:pt x="8348" y="1152"/>
                    <a:pt x="8606" y="894"/>
                    <a:pt x="8606" y="576"/>
                  </a:cubicBezTo>
                  <a:cubicBezTo>
                    <a:pt x="8606" y="259"/>
                    <a:pt x="8349" y="0"/>
                    <a:pt x="8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7" name="Google Shape;3913;p64">
              <a:extLst>
                <a:ext uri="{FF2B5EF4-FFF2-40B4-BE49-F238E27FC236}">
                  <a16:creationId xmlns:a16="http://schemas.microsoft.com/office/drawing/2014/main" id="{79A1736B-9CA5-DF06-2E46-F54491F8BA7C}"/>
                </a:ext>
              </a:extLst>
            </p:cNvPr>
            <p:cNvSpPr/>
            <p:nvPr/>
          </p:nvSpPr>
          <p:spPr>
            <a:xfrm>
              <a:off x="3743650" y="875050"/>
              <a:ext cx="215150" cy="28850"/>
            </a:xfrm>
            <a:custGeom>
              <a:avLst/>
              <a:gdLst/>
              <a:ahLst/>
              <a:cxnLst/>
              <a:rect l="l" t="t" r="r" b="b"/>
              <a:pathLst>
                <a:path w="8606" h="1154" extrusionOk="0">
                  <a:moveTo>
                    <a:pt x="577" y="0"/>
                  </a:moveTo>
                  <a:cubicBezTo>
                    <a:pt x="259" y="0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8029" y="1153"/>
                  </a:lnTo>
                  <a:cubicBezTo>
                    <a:pt x="8348" y="1153"/>
                    <a:pt x="8606" y="895"/>
                    <a:pt x="8606" y="576"/>
                  </a:cubicBezTo>
                  <a:cubicBezTo>
                    <a:pt x="8606" y="258"/>
                    <a:pt x="8348" y="0"/>
                    <a:pt x="80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8" name="Google Shape;3914;p64">
              <a:extLst>
                <a:ext uri="{FF2B5EF4-FFF2-40B4-BE49-F238E27FC236}">
                  <a16:creationId xmlns:a16="http://schemas.microsoft.com/office/drawing/2014/main" id="{9030D791-252E-D69E-5F97-F174EB6E2213}"/>
                </a:ext>
              </a:extLst>
            </p:cNvPr>
            <p:cNvSpPr/>
            <p:nvPr/>
          </p:nvSpPr>
          <p:spPr>
            <a:xfrm>
              <a:off x="3743650" y="1017875"/>
              <a:ext cx="463550" cy="28825"/>
            </a:xfrm>
            <a:custGeom>
              <a:avLst/>
              <a:gdLst/>
              <a:ahLst/>
              <a:cxnLst/>
              <a:rect l="l" t="t" r="r" b="b"/>
              <a:pathLst>
                <a:path w="18542" h="1153" extrusionOk="0">
                  <a:moveTo>
                    <a:pt x="577" y="0"/>
                  </a:moveTo>
                  <a:cubicBezTo>
                    <a:pt x="259" y="0"/>
                    <a:pt x="1" y="258"/>
                    <a:pt x="1" y="577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7"/>
                  </a:cubicBezTo>
                  <a:cubicBezTo>
                    <a:pt x="18542" y="258"/>
                    <a:pt x="18284" y="0"/>
                    <a:pt x="17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9" name="Google Shape;3915;p64">
              <a:extLst>
                <a:ext uri="{FF2B5EF4-FFF2-40B4-BE49-F238E27FC236}">
                  <a16:creationId xmlns:a16="http://schemas.microsoft.com/office/drawing/2014/main" id="{1CEFB194-C170-CE79-C0A4-7695B3FF026A}"/>
                </a:ext>
              </a:extLst>
            </p:cNvPr>
            <p:cNvSpPr/>
            <p:nvPr/>
          </p:nvSpPr>
          <p:spPr>
            <a:xfrm>
              <a:off x="3743650" y="1123450"/>
              <a:ext cx="463550" cy="28850"/>
            </a:xfrm>
            <a:custGeom>
              <a:avLst/>
              <a:gdLst/>
              <a:ahLst/>
              <a:cxnLst/>
              <a:rect l="l" t="t" r="r" b="b"/>
              <a:pathLst>
                <a:path w="18542" h="1154" extrusionOk="0">
                  <a:moveTo>
                    <a:pt x="577" y="1"/>
                  </a:moveTo>
                  <a:cubicBezTo>
                    <a:pt x="259" y="1"/>
                    <a:pt x="1" y="258"/>
                    <a:pt x="1" y="576"/>
                  </a:cubicBezTo>
                  <a:cubicBezTo>
                    <a:pt x="1" y="895"/>
                    <a:pt x="259" y="1153"/>
                    <a:pt x="577" y="1153"/>
                  </a:cubicBezTo>
                  <a:lnTo>
                    <a:pt x="17966" y="1153"/>
                  </a:lnTo>
                  <a:cubicBezTo>
                    <a:pt x="18284" y="1153"/>
                    <a:pt x="18542" y="895"/>
                    <a:pt x="18542" y="576"/>
                  </a:cubicBezTo>
                  <a:cubicBezTo>
                    <a:pt x="18542" y="258"/>
                    <a:pt x="18284" y="1"/>
                    <a:pt x="17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0" name="Google Shape;3916;p64">
              <a:extLst>
                <a:ext uri="{FF2B5EF4-FFF2-40B4-BE49-F238E27FC236}">
                  <a16:creationId xmlns:a16="http://schemas.microsoft.com/office/drawing/2014/main" id="{E8C38547-0489-988B-BB04-913E0F8457CB}"/>
                </a:ext>
              </a:extLst>
            </p:cNvPr>
            <p:cNvSpPr/>
            <p:nvPr/>
          </p:nvSpPr>
          <p:spPr>
            <a:xfrm>
              <a:off x="4883650" y="1032825"/>
              <a:ext cx="917400" cy="558175"/>
            </a:xfrm>
            <a:custGeom>
              <a:avLst/>
              <a:gdLst/>
              <a:ahLst/>
              <a:cxnLst/>
              <a:rect l="l" t="t" r="r" b="b"/>
              <a:pathLst>
                <a:path w="36696" h="22327" extrusionOk="0">
                  <a:moveTo>
                    <a:pt x="88" y="1"/>
                  </a:moveTo>
                  <a:cubicBezTo>
                    <a:pt x="38" y="1"/>
                    <a:pt x="0" y="40"/>
                    <a:pt x="0" y="88"/>
                  </a:cubicBezTo>
                  <a:lnTo>
                    <a:pt x="0" y="22239"/>
                  </a:lnTo>
                  <a:cubicBezTo>
                    <a:pt x="0" y="22287"/>
                    <a:pt x="38" y="22326"/>
                    <a:pt x="88" y="22326"/>
                  </a:cubicBezTo>
                  <a:lnTo>
                    <a:pt x="36608" y="22326"/>
                  </a:lnTo>
                  <a:cubicBezTo>
                    <a:pt x="36656" y="22326"/>
                    <a:pt x="36696" y="22287"/>
                    <a:pt x="36696" y="22239"/>
                  </a:cubicBezTo>
                  <a:lnTo>
                    <a:pt x="36696" y="88"/>
                  </a:lnTo>
                  <a:cubicBezTo>
                    <a:pt x="36696" y="40"/>
                    <a:pt x="36656" y="1"/>
                    <a:pt x="366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1" name="Google Shape;3917;p64">
              <a:extLst>
                <a:ext uri="{FF2B5EF4-FFF2-40B4-BE49-F238E27FC236}">
                  <a16:creationId xmlns:a16="http://schemas.microsoft.com/office/drawing/2014/main" id="{566552FC-A44D-9B53-7CDE-50FEF7938B87}"/>
                </a:ext>
              </a:extLst>
            </p:cNvPr>
            <p:cNvSpPr/>
            <p:nvPr/>
          </p:nvSpPr>
          <p:spPr>
            <a:xfrm>
              <a:off x="4869250" y="1018450"/>
              <a:ext cx="946225" cy="586925"/>
            </a:xfrm>
            <a:custGeom>
              <a:avLst/>
              <a:gdLst/>
              <a:ahLst/>
              <a:cxnLst/>
              <a:rect l="l" t="t" r="r" b="b"/>
              <a:pathLst>
                <a:path w="37849" h="23477" extrusionOk="0">
                  <a:moveTo>
                    <a:pt x="33913" y="1153"/>
                  </a:moveTo>
                  <a:cubicBezTo>
                    <a:pt x="35447" y="1153"/>
                    <a:pt x="36696" y="2400"/>
                    <a:pt x="36696" y="3934"/>
                  </a:cubicBezTo>
                  <a:lnTo>
                    <a:pt x="36696" y="19543"/>
                  </a:lnTo>
                  <a:cubicBezTo>
                    <a:pt x="36696" y="21077"/>
                    <a:pt x="35447" y="22325"/>
                    <a:pt x="33913" y="22325"/>
                  </a:cubicBezTo>
                  <a:lnTo>
                    <a:pt x="3933" y="22325"/>
                  </a:lnTo>
                  <a:cubicBezTo>
                    <a:pt x="2399" y="22325"/>
                    <a:pt x="1152" y="21077"/>
                    <a:pt x="1152" y="19543"/>
                  </a:cubicBezTo>
                  <a:lnTo>
                    <a:pt x="1152" y="3934"/>
                  </a:lnTo>
                  <a:cubicBezTo>
                    <a:pt x="1152" y="2400"/>
                    <a:pt x="2399" y="1153"/>
                    <a:pt x="3933" y="1153"/>
                  </a:cubicBezTo>
                  <a:close/>
                  <a:moveTo>
                    <a:pt x="3933" y="0"/>
                  </a:moveTo>
                  <a:cubicBezTo>
                    <a:pt x="1765" y="0"/>
                    <a:pt x="0" y="1765"/>
                    <a:pt x="0" y="3934"/>
                  </a:cubicBezTo>
                  <a:lnTo>
                    <a:pt x="0" y="19543"/>
                  </a:lnTo>
                  <a:cubicBezTo>
                    <a:pt x="0" y="21712"/>
                    <a:pt x="1765" y="23477"/>
                    <a:pt x="3933" y="23477"/>
                  </a:cubicBezTo>
                  <a:lnTo>
                    <a:pt x="33913" y="23477"/>
                  </a:lnTo>
                  <a:cubicBezTo>
                    <a:pt x="36083" y="23477"/>
                    <a:pt x="37849" y="21712"/>
                    <a:pt x="37849" y="19543"/>
                  </a:cubicBezTo>
                  <a:lnTo>
                    <a:pt x="37849" y="3934"/>
                  </a:lnTo>
                  <a:cubicBezTo>
                    <a:pt x="37849" y="1765"/>
                    <a:pt x="36083" y="0"/>
                    <a:pt x="339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2" name="Google Shape;3918;p64">
              <a:extLst>
                <a:ext uri="{FF2B5EF4-FFF2-40B4-BE49-F238E27FC236}">
                  <a16:creationId xmlns:a16="http://schemas.microsoft.com/office/drawing/2014/main" id="{664AC3BB-8202-E683-708D-0CC2395FD43E}"/>
                </a:ext>
              </a:extLst>
            </p:cNvPr>
            <p:cNvSpPr/>
            <p:nvPr/>
          </p:nvSpPr>
          <p:spPr>
            <a:xfrm>
              <a:off x="4883650" y="1032825"/>
              <a:ext cx="917400" cy="275225"/>
            </a:xfrm>
            <a:custGeom>
              <a:avLst/>
              <a:gdLst/>
              <a:ahLst/>
              <a:cxnLst/>
              <a:rect l="l" t="t" r="r" b="b"/>
              <a:pathLst>
                <a:path w="36696" h="11009" extrusionOk="0">
                  <a:moveTo>
                    <a:pt x="1674" y="1"/>
                  </a:moveTo>
                  <a:cubicBezTo>
                    <a:pt x="750" y="1"/>
                    <a:pt x="0" y="751"/>
                    <a:pt x="0" y="1675"/>
                  </a:cubicBezTo>
                  <a:lnTo>
                    <a:pt x="0" y="2139"/>
                  </a:lnTo>
                  <a:lnTo>
                    <a:pt x="16574" y="10645"/>
                  </a:lnTo>
                  <a:cubicBezTo>
                    <a:pt x="17073" y="10888"/>
                    <a:pt x="17613" y="11009"/>
                    <a:pt x="18154" y="11009"/>
                  </a:cubicBezTo>
                  <a:cubicBezTo>
                    <a:pt x="18724" y="11009"/>
                    <a:pt x="19293" y="10874"/>
                    <a:pt x="19812" y="10605"/>
                  </a:cubicBezTo>
                  <a:lnTo>
                    <a:pt x="36696" y="2065"/>
                  </a:lnTo>
                  <a:lnTo>
                    <a:pt x="36696" y="1675"/>
                  </a:lnTo>
                  <a:cubicBezTo>
                    <a:pt x="36696" y="751"/>
                    <a:pt x="35946" y="1"/>
                    <a:pt x="35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3" name="Google Shape;3919;p64">
              <a:extLst>
                <a:ext uri="{FF2B5EF4-FFF2-40B4-BE49-F238E27FC236}">
                  <a16:creationId xmlns:a16="http://schemas.microsoft.com/office/drawing/2014/main" id="{CD44B6A4-2384-9552-51C8-249D66B6737A}"/>
                </a:ext>
              </a:extLst>
            </p:cNvPr>
            <p:cNvSpPr/>
            <p:nvPr/>
          </p:nvSpPr>
          <p:spPr>
            <a:xfrm>
              <a:off x="4869225" y="1018400"/>
              <a:ext cx="946225" cy="304000"/>
            </a:xfrm>
            <a:custGeom>
              <a:avLst/>
              <a:gdLst/>
              <a:ahLst/>
              <a:cxnLst/>
              <a:rect l="l" t="t" r="r" b="b"/>
              <a:pathLst>
                <a:path w="37849" h="12160" extrusionOk="0">
                  <a:moveTo>
                    <a:pt x="35598" y="1155"/>
                  </a:moveTo>
                  <a:cubicBezTo>
                    <a:pt x="36205" y="1155"/>
                    <a:pt x="36696" y="1647"/>
                    <a:pt x="36697" y="2252"/>
                  </a:cubicBezTo>
                  <a:lnTo>
                    <a:pt x="36697" y="2288"/>
                  </a:lnTo>
                  <a:lnTo>
                    <a:pt x="20130" y="10669"/>
                  </a:lnTo>
                  <a:cubicBezTo>
                    <a:pt x="20128" y="10669"/>
                    <a:pt x="20127" y="10670"/>
                    <a:pt x="20126" y="10671"/>
                  </a:cubicBezTo>
                  <a:cubicBezTo>
                    <a:pt x="19689" y="10897"/>
                    <a:pt x="19207" y="11010"/>
                    <a:pt x="18727" y="11010"/>
                  </a:cubicBezTo>
                  <a:cubicBezTo>
                    <a:pt x="18275" y="11010"/>
                    <a:pt x="17824" y="10910"/>
                    <a:pt x="17414" y="10710"/>
                  </a:cubicBezTo>
                  <a:lnTo>
                    <a:pt x="1153" y="2365"/>
                  </a:lnTo>
                  <a:lnTo>
                    <a:pt x="1153" y="2252"/>
                  </a:lnTo>
                  <a:cubicBezTo>
                    <a:pt x="1154" y="1647"/>
                    <a:pt x="1645" y="1155"/>
                    <a:pt x="2251" y="1155"/>
                  </a:cubicBezTo>
                  <a:close/>
                  <a:moveTo>
                    <a:pt x="2250" y="1"/>
                  </a:moveTo>
                  <a:cubicBezTo>
                    <a:pt x="1010" y="1"/>
                    <a:pt x="0" y="1011"/>
                    <a:pt x="0" y="2252"/>
                  </a:cubicBezTo>
                  <a:lnTo>
                    <a:pt x="0" y="2716"/>
                  </a:lnTo>
                  <a:cubicBezTo>
                    <a:pt x="0" y="2932"/>
                    <a:pt x="121" y="3130"/>
                    <a:pt x="313" y="3229"/>
                  </a:cubicBezTo>
                  <a:lnTo>
                    <a:pt x="16899" y="11740"/>
                  </a:lnTo>
                  <a:cubicBezTo>
                    <a:pt x="17466" y="12016"/>
                    <a:pt x="18091" y="12160"/>
                    <a:pt x="18723" y="12160"/>
                  </a:cubicBezTo>
                  <a:cubicBezTo>
                    <a:pt x="18725" y="12160"/>
                    <a:pt x="18728" y="12160"/>
                    <a:pt x="18731" y="12160"/>
                  </a:cubicBezTo>
                  <a:cubicBezTo>
                    <a:pt x="18733" y="12160"/>
                    <a:pt x="18736" y="12160"/>
                    <a:pt x="18738" y="12160"/>
                  </a:cubicBezTo>
                  <a:cubicBezTo>
                    <a:pt x="19404" y="12160"/>
                    <a:pt x="20059" y="12000"/>
                    <a:pt x="20652" y="11694"/>
                  </a:cubicBezTo>
                  <a:lnTo>
                    <a:pt x="37533" y="3155"/>
                  </a:lnTo>
                  <a:cubicBezTo>
                    <a:pt x="37726" y="3057"/>
                    <a:pt x="37849" y="2859"/>
                    <a:pt x="37849" y="2642"/>
                  </a:cubicBezTo>
                  <a:lnTo>
                    <a:pt x="37849" y="2252"/>
                  </a:lnTo>
                  <a:cubicBezTo>
                    <a:pt x="37849" y="1011"/>
                    <a:pt x="36840" y="1"/>
                    <a:pt x="35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4" name="Google Shape;3920;p64">
              <a:extLst>
                <a:ext uri="{FF2B5EF4-FFF2-40B4-BE49-F238E27FC236}">
                  <a16:creationId xmlns:a16="http://schemas.microsoft.com/office/drawing/2014/main" id="{350D90CB-3BF9-14B7-031C-CCDF1A5150E7}"/>
                </a:ext>
              </a:extLst>
            </p:cNvPr>
            <p:cNvSpPr/>
            <p:nvPr/>
          </p:nvSpPr>
          <p:spPr>
            <a:xfrm>
              <a:off x="5394725" y="2005800"/>
              <a:ext cx="927275" cy="468050"/>
            </a:xfrm>
            <a:custGeom>
              <a:avLst/>
              <a:gdLst/>
              <a:ahLst/>
              <a:cxnLst/>
              <a:rect l="l" t="t" r="r" b="b"/>
              <a:pathLst>
                <a:path w="37091" h="18722" extrusionOk="0">
                  <a:moveTo>
                    <a:pt x="62" y="0"/>
                  </a:moveTo>
                  <a:cubicBezTo>
                    <a:pt x="28" y="0"/>
                    <a:pt x="0" y="28"/>
                    <a:pt x="0" y="61"/>
                  </a:cubicBezTo>
                  <a:lnTo>
                    <a:pt x="0" y="18661"/>
                  </a:lnTo>
                  <a:cubicBezTo>
                    <a:pt x="0" y="18695"/>
                    <a:pt x="28" y="18721"/>
                    <a:pt x="62" y="18721"/>
                  </a:cubicBezTo>
                  <a:lnTo>
                    <a:pt x="37031" y="18721"/>
                  </a:lnTo>
                  <a:cubicBezTo>
                    <a:pt x="37064" y="18721"/>
                    <a:pt x="37091" y="18695"/>
                    <a:pt x="37091" y="18661"/>
                  </a:cubicBezTo>
                  <a:lnTo>
                    <a:pt x="37091" y="61"/>
                  </a:lnTo>
                  <a:cubicBezTo>
                    <a:pt x="37091" y="28"/>
                    <a:pt x="37064" y="0"/>
                    <a:pt x="370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5" name="Google Shape;3921;p64">
              <a:extLst>
                <a:ext uri="{FF2B5EF4-FFF2-40B4-BE49-F238E27FC236}">
                  <a16:creationId xmlns:a16="http://schemas.microsoft.com/office/drawing/2014/main" id="{2DFB2EEF-DCAA-84FC-B183-08FC422E05B7}"/>
                </a:ext>
              </a:extLst>
            </p:cNvPr>
            <p:cNvSpPr/>
            <p:nvPr/>
          </p:nvSpPr>
          <p:spPr>
            <a:xfrm>
              <a:off x="5394725" y="2351400"/>
              <a:ext cx="140275" cy="251400"/>
            </a:xfrm>
            <a:custGeom>
              <a:avLst/>
              <a:gdLst/>
              <a:ahLst/>
              <a:cxnLst/>
              <a:rect l="l" t="t" r="r" b="b"/>
              <a:pathLst>
                <a:path w="5611" h="10056" extrusionOk="0">
                  <a:moveTo>
                    <a:pt x="0" y="1"/>
                  </a:moveTo>
                  <a:lnTo>
                    <a:pt x="0" y="10056"/>
                  </a:lnTo>
                  <a:lnTo>
                    <a:pt x="5610" y="35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6" name="Google Shape;3922;p64">
              <a:extLst>
                <a:ext uri="{FF2B5EF4-FFF2-40B4-BE49-F238E27FC236}">
                  <a16:creationId xmlns:a16="http://schemas.microsoft.com/office/drawing/2014/main" id="{7B6309EE-DD1A-95E6-1224-F4FBEC43CC4D}"/>
                </a:ext>
              </a:extLst>
            </p:cNvPr>
            <p:cNvSpPr/>
            <p:nvPr/>
          </p:nvSpPr>
          <p:spPr>
            <a:xfrm>
              <a:off x="5618200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5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1" y="1939"/>
                    <a:pt x="297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4" y="3844"/>
                    <a:pt x="3995" y="2983"/>
                    <a:pt x="3995" y="1923"/>
                  </a:cubicBezTo>
                  <a:cubicBezTo>
                    <a:pt x="3995" y="1145"/>
                    <a:pt x="3526" y="444"/>
                    <a:pt x="2809" y="146"/>
                  </a:cubicBezTo>
                  <a:cubicBezTo>
                    <a:pt x="2571" y="48"/>
                    <a:pt x="2322" y="1"/>
                    <a:pt x="20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7" name="Google Shape;3923;p64">
              <a:extLst>
                <a:ext uri="{FF2B5EF4-FFF2-40B4-BE49-F238E27FC236}">
                  <a16:creationId xmlns:a16="http://schemas.microsoft.com/office/drawing/2014/main" id="{18C9B3FF-1537-D172-8845-EE6E64A7E291}"/>
                </a:ext>
              </a:extLst>
            </p:cNvPr>
            <p:cNvSpPr/>
            <p:nvPr/>
          </p:nvSpPr>
          <p:spPr>
            <a:xfrm>
              <a:off x="5824050" y="2200325"/>
              <a:ext cx="99925" cy="96125"/>
            </a:xfrm>
            <a:custGeom>
              <a:avLst/>
              <a:gdLst/>
              <a:ahLst/>
              <a:cxnLst/>
              <a:rect l="l" t="t" r="r" b="b"/>
              <a:pathLst>
                <a:path w="3997" h="3845" extrusionOk="0">
                  <a:moveTo>
                    <a:pt x="2076" y="1"/>
                  </a:moveTo>
                  <a:cubicBezTo>
                    <a:pt x="1575" y="1"/>
                    <a:pt x="1084" y="196"/>
                    <a:pt x="716" y="564"/>
                  </a:cubicBezTo>
                  <a:cubicBezTo>
                    <a:pt x="165" y="1113"/>
                    <a:pt x="1" y="1939"/>
                    <a:pt x="298" y="2658"/>
                  </a:cubicBezTo>
                  <a:cubicBezTo>
                    <a:pt x="596" y="3375"/>
                    <a:pt x="1296" y="3844"/>
                    <a:pt x="2074" y="3844"/>
                  </a:cubicBezTo>
                  <a:cubicBezTo>
                    <a:pt x="3135" y="3844"/>
                    <a:pt x="3996" y="2983"/>
                    <a:pt x="3996" y="1923"/>
                  </a:cubicBezTo>
                  <a:cubicBezTo>
                    <a:pt x="3996" y="1145"/>
                    <a:pt x="3527" y="444"/>
                    <a:pt x="2809" y="146"/>
                  </a:cubicBezTo>
                  <a:cubicBezTo>
                    <a:pt x="2572" y="48"/>
                    <a:pt x="2323" y="1"/>
                    <a:pt x="20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8" name="Google Shape;3924;p64">
              <a:extLst>
                <a:ext uri="{FF2B5EF4-FFF2-40B4-BE49-F238E27FC236}">
                  <a16:creationId xmlns:a16="http://schemas.microsoft.com/office/drawing/2014/main" id="{5CE3FD32-662A-CE00-E52A-BC94E9FFD385}"/>
                </a:ext>
              </a:extLst>
            </p:cNvPr>
            <p:cNvSpPr/>
            <p:nvPr/>
          </p:nvSpPr>
          <p:spPr>
            <a:xfrm>
              <a:off x="6029975" y="2200325"/>
              <a:ext cx="99875" cy="96125"/>
            </a:xfrm>
            <a:custGeom>
              <a:avLst/>
              <a:gdLst/>
              <a:ahLst/>
              <a:cxnLst/>
              <a:rect l="l" t="t" r="r" b="b"/>
              <a:pathLst>
                <a:path w="3995" h="3845" extrusionOk="0">
                  <a:moveTo>
                    <a:pt x="2074" y="1"/>
                  </a:moveTo>
                  <a:cubicBezTo>
                    <a:pt x="1574" y="1"/>
                    <a:pt x="1082" y="196"/>
                    <a:pt x="714" y="564"/>
                  </a:cubicBezTo>
                  <a:cubicBezTo>
                    <a:pt x="165" y="1113"/>
                    <a:pt x="0" y="1939"/>
                    <a:pt x="298" y="2658"/>
                  </a:cubicBezTo>
                  <a:cubicBezTo>
                    <a:pt x="595" y="3375"/>
                    <a:pt x="1296" y="3844"/>
                    <a:pt x="2073" y="3844"/>
                  </a:cubicBezTo>
                  <a:cubicBezTo>
                    <a:pt x="3135" y="3844"/>
                    <a:pt x="3995" y="2983"/>
                    <a:pt x="3995" y="1923"/>
                  </a:cubicBezTo>
                  <a:cubicBezTo>
                    <a:pt x="3995" y="1145"/>
                    <a:pt x="3527" y="444"/>
                    <a:pt x="2808" y="146"/>
                  </a:cubicBezTo>
                  <a:cubicBezTo>
                    <a:pt x="2571" y="48"/>
                    <a:pt x="2322" y="1"/>
                    <a:pt x="20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9" name="Google Shape;3925;p64">
              <a:extLst>
                <a:ext uri="{FF2B5EF4-FFF2-40B4-BE49-F238E27FC236}">
                  <a16:creationId xmlns:a16="http://schemas.microsoft.com/office/drawing/2014/main" id="{E9A6E002-2A71-2444-9F71-F85E22C40655}"/>
                </a:ext>
              </a:extLst>
            </p:cNvPr>
            <p:cNvSpPr/>
            <p:nvPr/>
          </p:nvSpPr>
          <p:spPr>
            <a:xfrm>
              <a:off x="1157425" y="3075450"/>
              <a:ext cx="875850" cy="648650"/>
            </a:xfrm>
            <a:custGeom>
              <a:avLst/>
              <a:gdLst/>
              <a:ahLst/>
              <a:cxnLst/>
              <a:rect l="l" t="t" r="r" b="b"/>
              <a:pathLst>
                <a:path w="35034" h="25946" extrusionOk="0">
                  <a:moveTo>
                    <a:pt x="32761" y="5477"/>
                  </a:moveTo>
                  <a:lnTo>
                    <a:pt x="31445" y="10363"/>
                  </a:lnTo>
                  <a:lnTo>
                    <a:pt x="31445" y="5477"/>
                  </a:lnTo>
                  <a:close/>
                  <a:moveTo>
                    <a:pt x="12979" y="5477"/>
                  </a:moveTo>
                  <a:lnTo>
                    <a:pt x="12979" y="13779"/>
                  </a:lnTo>
                  <a:lnTo>
                    <a:pt x="12542" y="13779"/>
                  </a:lnTo>
                  <a:lnTo>
                    <a:pt x="9775" y="5477"/>
                  </a:lnTo>
                  <a:close/>
                  <a:moveTo>
                    <a:pt x="18491" y="5477"/>
                  </a:moveTo>
                  <a:lnTo>
                    <a:pt x="18490" y="13779"/>
                  </a:lnTo>
                  <a:lnTo>
                    <a:pt x="14913" y="13779"/>
                  </a:lnTo>
                  <a:lnTo>
                    <a:pt x="14913" y="5477"/>
                  </a:lnTo>
                  <a:close/>
                  <a:moveTo>
                    <a:pt x="24001" y="5477"/>
                  </a:moveTo>
                  <a:lnTo>
                    <a:pt x="24001" y="13779"/>
                  </a:lnTo>
                  <a:lnTo>
                    <a:pt x="20423" y="13779"/>
                  </a:lnTo>
                  <a:lnTo>
                    <a:pt x="20423" y="5477"/>
                  </a:lnTo>
                  <a:close/>
                  <a:moveTo>
                    <a:pt x="29513" y="5477"/>
                  </a:moveTo>
                  <a:lnTo>
                    <a:pt x="29513" y="13779"/>
                  </a:lnTo>
                  <a:lnTo>
                    <a:pt x="25935" y="13779"/>
                  </a:lnTo>
                  <a:lnTo>
                    <a:pt x="25935" y="5477"/>
                  </a:lnTo>
                  <a:close/>
                  <a:moveTo>
                    <a:pt x="16702" y="21222"/>
                  </a:moveTo>
                  <a:cubicBezTo>
                    <a:pt x="16881" y="21222"/>
                    <a:pt x="17063" y="21257"/>
                    <a:pt x="17235" y="21328"/>
                  </a:cubicBezTo>
                  <a:cubicBezTo>
                    <a:pt x="17757" y="21544"/>
                    <a:pt x="18097" y="22054"/>
                    <a:pt x="18097" y="22619"/>
                  </a:cubicBezTo>
                  <a:cubicBezTo>
                    <a:pt x="18095" y="23389"/>
                    <a:pt x="17472" y="24012"/>
                    <a:pt x="16702" y="24014"/>
                  </a:cubicBezTo>
                  <a:cubicBezTo>
                    <a:pt x="16137" y="24014"/>
                    <a:pt x="15627" y="23674"/>
                    <a:pt x="15411" y="23152"/>
                  </a:cubicBezTo>
                  <a:cubicBezTo>
                    <a:pt x="15195" y="22631"/>
                    <a:pt x="15315" y="22030"/>
                    <a:pt x="15713" y="21630"/>
                  </a:cubicBezTo>
                  <a:cubicBezTo>
                    <a:pt x="15981" y="21364"/>
                    <a:pt x="16338" y="21222"/>
                    <a:pt x="16702" y="21222"/>
                  </a:cubicBezTo>
                  <a:close/>
                  <a:moveTo>
                    <a:pt x="26937" y="21222"/>
                  </a:moveTo>
                  <a:cubicBezTo>
                    <a:pt x="27116" y="21222"/>
                    <a:pt x="27298" y="21257"/>
                    <a:pt x="27470" y="21328"/>
                  </a:cubicBezTo>
                  <a:cubicBezTo>
                    <a:pt x="27992" y="21544"/>
                    <a:pt x="28331" y="22054"/>
                    <a:pt x="28331" y="22619"/>
                  </a:cubicBezTo>
                  <a:cubicBezTo>
                    <a:pt x="28330" y="23388"/>
                    <a:pt x="27706" y="24012"/>
                    <a:pt x="26938" y="24014"/>
                  </a:cubicBezTo>
                  <a:lnTo>
                    <a:pt x="26936" y="24014"/>
                  </a:lnTo>
                  <a:cubicBezTo>
                    <a:pt x="26371" y="24014"/>
                    <a:pt x="25863" y="23674"/>
                    <a:pt x="25646" y="23152"/>
                  </a:cubicBezTo>
                  <a:cubicBezTo>
                    <a:pt x="25430" y="22631"/>
                    <a:pt x="25550" y="22030"/>
                    <a:pt x="25949" y="21630"/>
                  </a:cubicBezTo>
                  <a:cubicBezTo>
                    <a:pt x="26216" y="21364"/>
                    <a:pt x="26573" y="21222"/>
                    <a:pt x="26937" y="21222"/>
                  </a:cubicBezTo>
                  <a:close/>
                  <a:moveTo>
                    <a:pt x="955" y="1"/>
                  </a:moveTo>
                  <a:cubicBezTo>
                    <a:pt x="426" y="7"/>
                    <a:pt x="1" y="437"/>
                    <a:pt x="1" y="966"/>
                  </a:cubicBezTo>
                  <a:cubicBezTo>
                    <a:pt x="1" y="1496"/>
                    <a:pt x="426" y="1927"/>
                    <a:pt x="955" y="1933"/>
                  </a:cubicBezTo>
                  <a:lnTo>
                    <a:pt x="6557" y="1933"/>
                  </a:lnTo>
                  <a:lnTo>
                    <a:pt x="12635" y="20168"/>
                  </a:lnTo>
                  <a:cubicBezTo>
                    <a:pt x="12766" y="20563"/>
                    <a:pt x="13136" y="20829"/>
                    <a:pt x="13552" y="20829"/>
                  </a:cubicBezTo>
                  <a:lnTo>
                    <a:pt x="13903" y="20829"/>
                  </a:lnTo>
                  <a:cubicBezTo>
                    <a:pt x="13571" y="21347"/>
                    <a:pt x="13373" y="21959"/>
                    <a:pt x="13373" y="22617"/>
                  </a:cubicBezTo>
                  <a:cubicBezTo>
                    <a:pt x="13373" y="24454"/>
                    <a:pt x="14866" y="25946"/>
                    <a:pt x="16702" y="25946"/>
                  </a:cubicBezTo>
                  <a:cubicBezTo>
                    <a:pt x="18537" y="25946"/>
                    <a:pt x="20030" y="24454"/>
                    <a:pt x="20030" y="22617"/>
                  </a:cubicBezTo>
                  <a:cubicBezTo>
                    <a:pt x="20029" y="21983"/>
                    <a:pt x="19844" y="21362"/>
                    <a:pt x="19499" y="20829"/>
                  </a:cubicBezTo>
                  <a:lnTo>
                    <a:pt x="24139" y="20829"/>
                  </a:lnTo>
                  <a:cubicBezTo>
                    <a:pt x="23807" y="21347"/>
                    <a:pt x="23608" y="21959"/>
                    <a:pt x="23608" y="22617"/>
                  </a:cubicBezTo>
                  <a:cubicBezTo>
                    <a:pt x="23608" y="24454"/>
                    <a:pt x="25101" y="25946"/>
                    <a:pt x="26936" y="25946"/>
                  </a:cubicBezTo>
                  <a:cubicBezTo>
                    <a:pt x="28772" y="25946"/>
                    <a:pt x="30265" y="24454"/>
                    <a:pt x="30265" y="22617"/>
                  </a:cubicBezTo>
                  <a:cubicBezTo>
                    <a:pt x="30264" y="21983"/>
                    <a:pt x="30079" y="21362"/>
                    <a:pt x="29735" y="20829"/>
                  </a:cubicBezTo>
                  <a:lnTo>
                    <a:pt x="30480" y="20829"/>
                  </a:lnTo>
                  <a:cubicBezTo>
                    <a:pt x="31013" y="20829"/>
                    <a:pt x="31446" y="20396"/>
                    <a:pt x="31446" y="19862"/>
                  </a:cubicBezTo>
                  <a:cubicBezTo>
                    <a:pt x="31446" y="19329"/>
                    <a:pt x="31013" y="18896"/>
                    <a:pt x="30480" y="18896"/>
                  </a:cubicBezTo>
                  <a:lnTo>
                    <a:pt x="14249" y="18896"/>
                  </a:lnTo>
                  <a:lnTo>
                    <a:pt x="13187" y="15711"/>
                  </a:lnTo>
                  <a:lnTo>
                    <a:pt x="31266" y="15711"/>
                  </a:lnTo>
                  <a:cubicBezTo>
                    <a:pt x="31703" y="15711"/>
                    <a:pt x="32086" y="15418"/>
                    <a:pt x="32200" y="14996"/>
                  </a:cubicBezTo>
                  <a:lnTo>
                    <a:pt x="34955" y="4761"/>
                  </a:lnTo>
                  <a:cubicBezTo>
                    <a:pt x="35034" y="4471"/>
                    <a:pt x="34971" y="4160"/>
                    <a:pt x="34789" y="3922"/>
                  </a:cubicBezTo>
                  <a:cubicBezTo>
                    <a:pt x="34606" y="3684"/>
                    <a:pt x="34325" y="3544"/>
                    <a:pt x="34025" y="3544"/>
                  </a:cubicBezTo>
                  <a:cubicBezTo>
                    <a:pt x="34024" y="3544"/>
                    <a:pt x="34023" y="3544"/>
                    <a:pt x="34022" y="3544"/>
                  </a:cubicBezTo>
                  <a:lnTo>
                    <a:pt x="9131" y="3544"/>
                  </a:lnTo>
                  <a:lnTo>
                    <a:pt x="8170" y="662"/>
                  </a:lnTo>
                  <a:cubicBezTo>
                    <a:pt x="8039" y="267"/>
                    <a:pt x="7670" y="1"/>
                    <a:pt x="7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0" name="Google Shape;3926;p64">
              <a:extLst>
                <a:ext uri="{FF2B5EF4-FFF2-40B4-BE49-F238E27FC236}">
                  <a16:creationId xmlns:a16="http://schemas.microsoft.com/office/drawing/2014/main" id="{7D7D6BD0-AE0F-0BAF-BF1A-1D5C4B41287B}"/>
                </a:ext>
              </a:extLst>
            </p:cNvPr>
            <p:cNvSpPr/>
            <p:nvPr/>
          </p:nvSpPr>
          <p:spPr>
            <a:xfrm>
              <a:off x="5604225" y="3056750"/>
              <a:ext cx="696275" cy="696225"/>
            </a:xfrm>
            <a:custGeom>
              <a:avLst/>
              <a:gdLst/>
              <a:ahLst/>
              <a:cxnLst/>
              <a:rect l="l" t="t" r="r" b="b"/>
              <a:pathLst>
                <a:path w="27851" h="27849" extrusionOk="0">
                  <a:moveTo>
                    <a:pt x="10436" y="2243"/>
                  </a:moveTo>
                  <a:lnTo>
                    <a:pt x="10436" y="2243"/>
                  </a:lnTo>
                  <a:cubicBezTo>
                    <a:pt x="9791" y="3179"/>
                    <a:pt x="9237" y="4378"/>
                    <a:pt x="8796" y="5784"/>
                  </a:cubicBezTo>
                  <a:lnTo>
                    <a:pt x="4868" y="5784"/>
                  </a:lnTo>
                  <a:cubicBezTo>
                    <a:pt x="6351" y="4138"/>
                    <a:pt x="8263" y="2893"/>
                    <a:pt x="10436" y="2243"/>
                  </a:cubicBezTo>
                  <a:close/>
                  <a:moveTo>
                    <a:pt x="13925" y="1729"/>
                  </a:moveTo>
                  <a:cubicBezTo>
                    <a:pt x="15095" y="1729"/>
                    <a:pt x="16336" y="3240"/>
                    <a:pt x="17221" y="5784"/>
                  </a:cubicBezTo>
                  <a:lnTo>
                    <a:pt x="10630" y="5784"/>
                  </a:lnTo>
                  <a:cubicBezTo>
                    <a:pt x="11514" y="3241"/>
                    <a:pt x="12756" y="1729"/>
                    <a:pt x="13925" y="1729"/>
                  </a:cubicBezTo>
                  <a:close/>
                  <a:moveTo>
                    <a:pt x="17414" y="2243"/>
                  </a:moveTo>
                  <a:cubicBezTo>
                    <a:pt x="19588" y="2893"/>
                    <a:pt x="21501" y="4138"/>
                    <a:pt x="22981" y="5784"/>
                  </a:cubicBezTo>
                  <a:lnTo>
                    <a:pt x="19053" y="5784"/>
                  </a:lnTo>
                  <a:cubicBezTo>
                    <a:pt x="18614" y="4378"/>
                    <a:pt x="18058" y="3179"/>
                    <a:pt x="17414" y="2243"/>
                  </a:cubicBezTo>
                  <a:close/>
                  <a:moveTo>
                    <a:pt x="8341" y="7512"/>
                  </a:moveTo>
                  <a:cubicBezTo>
                    <a:pt x="7971" y="9176"/>
                    <a:pt x="7746" y="11047"/>
                    <a:pt x="7695" y="13060"/>
                  </a:cubicBezTo>
                  <a:lnTo>
                    <a:pt x="1774" y="13060"/>
                  </a:lnTo>
                  <a:cubicBezTo>
                    <a:pt x="1910" y="11092"/>
                    <a:pt x="2528" y="9188"/>
                    <a:pt x="3570" y="7512"/>
                  </a:cubicBezTo>
                  <a:close/>
                  <a:moveTo>
                    <a:pt x="17724" y="7512"/>
                  </a:moveTo>
                  <a:cubicBezTo>
                    <a:pt x="18111" y="9112"/>
                    <a:pt x="18364" y="10984"/>
                    <a:pt x="18421" y="13060"/>
                  </a:cubicBezTo>
                  <a:lnTo>
                    <a:pt x="9431" y="13060"/>
                  </a:lnTo>
                  <a:cubicBezTo>
                    <a:pt x="9487" y="10984"/>
                    <a:pt x="9740" y="9111"/>
                    <a:pt x="10128" y="7512"/>
                  </a:cubicBezTo>
                  <a:close/>
                  <a:moveTo>
                    <a:pt x="24280" y="7512"/>
                  </a:moveTo>
                  <a:cubicBezTo>
                    <a:pt x="25322" y="9188"/>
                    <a:pt x="25939" y="11093"/>
                    <a:pt x="26077" y="13060"/>
                  </a:cubicBezTo>
                  <a:lnTo>
                    <a:pt x="20155" y="13060"/>
                  </a:lnTo>
                  <a:cubicBezTo>
                    <a:pt x="20105" y="11047"/>
                    <a:pt x="19879" y="9176"/>
                    <a:pt x="19510" y="7512"/>
                  </a:cubicBezTo>
                  <a:close/>
                  <a:moveTo>
                    <a:pt x="7695" y="14789"/>
                  </a:moveTo>
                  <a:cubicBezTo>
                    <a:pt x="7754" y="17158"/>
                    <a:pt x="8055" y="19334"/>
                    <a:pt x="8548" y="21202"/>
                  </a:cubicBezTo>
                  <a:lnTo>
                    <a:pt x="4162" y="21202"/>
                  </a:lnTo>
                  <a:cubicBezTo>
                    <a:pt x="2766" y="19338"/>
                    <a:pt x="1936" y="17112"/>
                    <a:pt x="1772" y="14789"/>
                  </a:cubicBezTo>
                  <a:close/>
                  <a:moveTo>
                    <a:pt x="18421" y="14789"/>
                  </a:moveTo>
                  <a:cubicBezTo>
                    <a:pt x="18355" y="17252"/>
                    <a:pt x="18009" y="19429"/>
                    <a:pt x="17495" y="21202"/>
                  </a:cubicBezTo>
                  <a:lnTo>
                    <a:pt x="10356" y="21202"/>
                  </a:lnTo>
                  <a:cubicBezTo>
                    <a:pt x="9841" y="19429"/>
                    <a:pt x="9497" y="17252"/>
                    <a:pt x="9430" y="14789"/>
                  </a:cubicBezTo>
                  <a:close/>
                  <a:moveTo>
                    <a:pt x="26077" y="14788"/>
                  </a:moveTo>
                  <a:cubicBezTo>
                    <a:pt x="25914" y="17112"/>
                    <a:pt x="25085" y="19338"/>
                    <a:pt x="23689" y="21202"/>
                  </a:cubicBezTo>
                  <a:lnTo>
                    <a:pt x="19302" y="21202"/>
                  </a:lnTo>
                  <a:cubicBezTo>
                    <a:pt x="19795" y="19334"/>
                    <a:pt x="20096" y="17158"/>
                    <a:pt x="20155" y="14788"/>
                  </a:cubicBezTo>
                  <a:close/>
                  <a:moveTo>
                    <a:pt x="9090" y="22930"/>
                  </a:moveTo>
                  <a:cubicBezTo>
                    <a:pt x="9474" y="23968"/>
                    <a:pt x="9926" y="24868"/>
                    <a:pt x="10436" y="25606"/>
                  </a:cubicBezTo>
                  <a:cubicBezTo>
                    <a:pt x="8662" y="25075"/>
                    <a:pt x="7064" y="24146"/>
                    <a:pt x="5729" y="22930"/>
                  </a:cubicBezTo>
                  <a:close/>
                  <a:moveTo>
                    <a:pt x="22121" y="22930"/>
                  </a:moveTo>
                  <a:cubicBezTo>
                    <a:pt x="20786" y="24146"/>
                    <a:pt x="19187" y="25075"/>
                    <a:pt x="17414" y="25606"/>
                  </a:cubicBezTo>
                  <a:cubicBezTo>
                    <a:pt x="17924" y="24868"/>
                    <a:pt x="18376" y="23968"/>
                    <a:pt x="18760" y="22930"/>
                  </a:cubicBezTo>
                  <a:close/>
                  <a:moveTo>
                    <a:pt x="16889" y="22930"/>
                  </a:moveTo>
                  <a:cubicBezTo>
                    <a:pt x="16040" y="24945"/>
                    <a:pt x="14954" y="26121"/>
                    <a:pt x="13925" y="26121"/>
                  </a:cubicBezTo>
                  <a:cubicBezTo>
                    <a:pt x="12895" y="26121"/>
                    <a:pt x="11811" y="24945"/>
                    <a:pt x="10961" y="22930"/>
                  </a:cubicBezTo>
                  <a:close/>
                  <a:moveTo>
                    <a:pt x="13925" y="0"/>
                  </a:moveTo>
                  <a:cubicBezTo>
                    <a:pt x="6248" y="0"/>
                    <a:pt x="1" y="6246"/>
                    <a:pt x="1" y="13925"/>
                  </a:cubicBezTo>
                  <a:cubicBezTo>
                    <a:pt x="1" y="21602"/>
                    <a:pt x="6248" y="27849"/>
                    <a:pt x="13925" y="27849"/>
                  </a:cubicBezTo>
                  <a:cubicBezTo>
                    <a:pt x="21604" y="27849"/>
                    <a:pt x="27851" y="21603"/>
                    <a:pt x="27851" y="13925"/>
                  </a:cubicBezTo>
                  <a:cubicBezTo>
                    <a:pt x="27851" y="6246"/>
                    <a:pt x="21605" y="0"/>
                    <a:pt x="13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7249C-DFA2-DCB6-560B-473D7B86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IDS: Intrusion Detection System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BB2C59B-A463-B6D3-7E40-3E10238BA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fr-CA" altLang="en-US" sz="2800" dirty="0" err="1"/>
              <a:t>Intruder</a:t>
            </a:r>
            <a:r>
              <a:rPr lang="fr-CA" altLang="en-US" sz="2800" dirty="0"/>
              <a:t>: Is a </a:t>
            </a:r>
            <a:r>
              <a:rPr lang="fr-CA" altLang="en-US" sz="2800" dirty="0" err="1"/>
              <a:t>person</a:t>
            </a:r>
            <a:r>
              <a:rPr lang="fr-CA" altLang="en-US" sz="2800" dirty="0"/>
              <a:t>, </a:t>
            </a:r>
            <a:r>
              <a:rPr lang="fr-CA" altLang="en-US" sz="2800" dirty="0" err="1"/>
              <a:t>who</a:t>
            </a:r>
            <a:r>
              <a:rPr lang="fr-CA" altLang="en-US" sz="2800" dirty="0"/>
              <a:t> </a:t>
            </a:r>
            <a:r>
              <a:rPr lang="fr-CA" altLang="en-US" sz="2800" dirty="0" err="1"/>
              <a:t>is</a:t>
            </a:r>
            <a:r>
              <a:rPr lang="fr-CA" altLang="en-US" sz="2800" dirty="0"/>
              <a:t> </a:t>
            </a:r>
            <a:r>
              <a:rPr lang="fr-CA" altLang="en-US" sz="2800" dirty="0" err="1"/>
              <a:t>trying</a:t>
            </a:r>
            <a:r>
              <a:rPr lang="fr-CA" altLang="en-US" sz="2800" dirty="0"/>
              <a:t> to </a:t>
            </a:r>
            <a:r>
              <a:rPr lang="fr-CA" altLang="en-US" sz="2800" dirty="0" err="1"/>
              <a:t>get</a:t>
            </a:r>
            <a:r>
              <a:rPr lang="fr-CA" altLang="en-US" sz="2800" dirty="0"/>
              <a:t> </a:t>
            </a:r>
            <a:r>
              <a:rPr lang="fr-CA" altLang="en-US" sz="2800" dirty="0" err="1"/>
              <a:t>unauthorized</a:t>
            </a:r>
            <a:r>
              <a:rPr lang="fr-CA" altLang="en-US" sz="2800" dirty="0"/>
              <a:t> </a:t>
            </a:r>
            <a:r>
              <a:rPr lang="fr-CA" altLang="en-US" sz="2800" dirty="0" err="1"/>
              <a:t>access</a:t>
            </a:r>
            <a:r>
              <a:rPr lang="fr-CA" altLang="en-US" sz="2800" dirty="0"/>
              <a:t> to a system or network.</a:t>
            </a:r>
          </a:p>
          <a:p>
            <a:pPr algn="just" eaLnBrk="1" hangingPunct="1"/>
            <a:r>
              <a:rPr lang="en-US" altLang="en-US" sz="2800" dirty="0"/>
              <a:t>Intruders may be from outside the network or legitimate users of the network.</a:t>
            </a:r>
          </a:p>
          <a:p>
            <a:pPr lvl="1" algn="just" eaLnBrk="1" hangingPunct="1"/>
            <a:r>
              <a:rPr lang="fr-CA" altLang="en-US" sz="2400" dirty="0"/>
              <a:t>Inside </a:t>
            </a:r>
            <a:r>
              <a:rPr lang="fr-CA" altLang="en-US" sz="2400" dirty="0" err="1"/>
              <a:t>intruder</a:t>
            </a:r>
            <a:r>
              <a:rPr lang="fr-CA" altLang="en-US" sz="2400" dirty="0"/>
              <a:t> (</a:t>
            </a:r>
            <a:r>
              <a:rPr lang="fr-CA" altLang="en-US" sz="2400" dirty="0" err="1"/>
              <a:t>masquerader</a:t>
            </a:r>
            <a:r>
              <a:rPr lang="fr-CA" altLang="en-US" sz="2400" dirty="0"/>
              <a:t>)</a:t>
            </a:r>
          </a:p>
          <a:p>
            <a:pPr lvl="2" algn="just" eaLnBrk="1" hangingPunct="1"/>
            <a:r>
              <a:rPr lang="fr-CA" altLang="en-US" sz="2000" dirty="0"/>
              <a:t>Has </a:t>
            </a:r>
            <a:r>
              <a:rPr lang="fr-CA" altLang="en-US" sz="2000" dirty="0" err="1"/>
              <a:t>access</a:t>
            </a:r>
            <a:r>
              <a:rPr lang="fr-CA" altLang="en-US" sz="2000" dirty="0"/>
              <a:t> to the system/network </a:t>
            </a:r>
            <a:r>
              <a:rPr lang="fr-CA" altLang="en-US" sz="2000" dirty="0" err="1"/>
              <a:t>upto</a:t>
            </a:r>
            <a:r>
              <a:rPr lang="fr-CA" altLang="en-US" sz="2000" dirty="0"/>
              <a:t> </a:t>
            </a:r>
            <a:r>
              <a:rPr lang="fr-CA" altLang="en-US" sz="2000" dirty="0" err="1"/>
              <a:t>some</a:t>
            </a:r>
            <a:r>
              <a:rPr lang="fr-CA" altLang="en-US" sz="2000" dirty="0"/>
              <a:t> </a:t>
            </a:r>
            <a:r>
              <a:rPr lang="fr-CA" altLang="en-US" sz="2000" dirty="0" err="1"/>
              <a:t>extent</a:t>
            </a:r>
            <a:r>
              <a:rPr lang="fr-CA" altLang="en-US" sz="2000" dirty="0"/>
              <a:t> (to </a:t>
            </a:r>
            <a:r>
              <a:rPr lang="fr-CA" altLang="en-US" sz="2000" dirty="0" err="1"/>
              <a:t>resources</a:t>
            </a:r>
            <a:r>
              <a:rPr lang="fr-CA" altLang="en-US" sz="2000" dirty="0"/>
              <a:t>)</a:t>
            </a:r>
          </a:p>
          <a:p>
            <a:pPr lvl="2" algn="just" eaLnBrk="1" hangingPunct="1"/>
            <a:r>
              <a:rPr lang="fr-CA" altLang="en-US" sz="2000" dirty="0" err="1"/>
              <a:t>Misuse</a:t>
            </a:r>
            <a:r>
              <a:rPr lang="fr-CA" altLang="en-US" sz="2000" dirty="0"/>
              <a:t> of the </a:t>
            </a:r>
            <a:r>
              <a:rPr lang="fr-CA" altLang="en-US" sz="2000" dirty="0" err="1"/>
              <a:t>legitimate</a:t>
            </a:r>
            <a:r>
              <a:rPr lang="fr-CA" altLang="en-US" sz="2000" dirty="0"/>
              <a:t> </a:t>
            </a:r>
            <a:r>
              <a:rPr lang="fr-CA" altLang="en-US" sz="2000" dirty="0" err="1"/>
              <a:t>previlages</a:t>
            </a:r>
            <a:r>
              <a:rPr lang="fr-CA" altLang="en-US" sz="2000" dirty="0"/>
              <a:t>. </a:t>
            </a:r>
          </a:p>
          <a:p>
            <a:pPr lvl="2" algn="just" eaLnBrk="1" hangingPunct="1"/>
            <a:r>
              <a:rPr lang="fr-CA" altLang="en-US" sz="2000" dirty="0"/>
              <a:t>Very </a:t>
            </a:r>
            <a:r>
              <a:rPr lang="fr-CA" altLang="en-US" sz="2000" dirty="0" err="1"/>
              <a:t>harmful</a:t>
            </a:r>
            <a:r>
              <a:rPr lang="fr-CA" altLang="en-US" sz="2000" dirty="0"/>
              <a:t> and </a:t>
            </a:r>
            <a:r>
              <a:rPr lang="fr-CA" altLang="en-US" sz="2000" dirty="0" err="1"/>
              <a:t>difficult</a:t>
            </a:r>
            <a:r>
              <a:rPr lang="fr-CA" altLang="en-US" sz="2000" dirty="0"/>
              <a:t> to </a:t>
            </a:r>
            <a:r>
              <a:rPr lang="fr-CA" altLang="en-US" sz="2000" dirty="0" err="1"/>
              <a:t>detect</a:t>
            </a:r>
            <a:r>
              <a:rPr lang="fr-CA" altLang="en-US" sz="2000" dirty="0"/>
              <a:t>.</a:t>
            </a:r>
          </a:p>
          <a:p>
            <a:pPr lvl="1" algn="just" eaLnBrk="1" hangingPunct="1"/>
            <a:r>
              <a:rPr lang="fr-CA" altLang="en-US" dirty="0" err="1"/>
              <a:t>Outside</a:t>
            </a:r>
            <a:r>
              <a:rPr lang="fr-CA" altLang="en-US" dirty="0"/>
              <a:t> </a:t>
            </a:r>
            <a:r>
              <a:rPr lang="fr-CA" altLang="en-US" dirty="0" err="1"/>
              <a:t>intruder</a:t>
            </a:r>
            <a:r>
              <a:rPr lang="fr-CA" altLang="en-US" dirty="0"/>
              <a:t> (</a:t>
            </a:r>
            <a:r>
              <a:rPr lang="fr-CA" altLang="en-US" dirty="0" err="1"/>
              <a:t>misfeasor</a:t>
            </a:r>
            <a:r>
              <a:rPr lang="fr-CA" altLang="en-US" dirty="0"/>
              <a:t>)</a:t>
            </a:r>
          </a:p>
          <a:p>
            <a:pPr lvl="2" algn="just" eaLnBrk="1" hangingPunct="1"/>
            <a:r>
              <a:rPr lang="fr-CA" altLang="en-US" sz="2400" dirty="0"/>
              <a:t>Has no </a:t>
            </a:r>
            <a:r>
              <a:rPr lang="fr-CA" altLang="en-US" sz="2400" dirty="0" err="1"/>
              <a:t>access</a:t>
            </a:r>
            <a:r>
              <a:rPr lang="fr-CA" altLang="en-US" sz="2400" dirty="0"/>
              <a:t> to the system/network</a:t>
            </a:r>
          </a:p>
          <a:p>
            <a:pPr lvl="2" algn="just" eaLnBrk="1" hangingPunct="1"/>
            <a:r>
              <a:rPr lang="fr-CA" altLang="en-US" dirty="0"/>
              <a:t>Tries to </a:t>
            </a:r>
            <a:r>
              <a:rPr lang="fr-CA" altLang="en-US" dirty="0" err="1"/>
              <a:t>penetrate</a:t>
            </a:r>
            <a:r>
              <a:rPr lang="fr-CA" altLang="en-US" dirty="0"/>
              <a:t> the network to gain </a:t>
            </a:r>
            <a:r>
              <a:rPr lang="fr-CA" altLang="en-US" dirty="0" err="1"/>
              <a:t>access</a:t>
            </a:r>
            <a:endParaRPr lang="fr-CA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221765-3685-731C-FA50-676C69FBF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11</a:t>
            </a:fld>
            <a:endParaRPr lang="tr-TR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7249C-DFA2-DCB6-560B-473D7B86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IDS: Intrusion Detection System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BB2C59B-A463-B6D3-7E40-3E10238BA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fr-CA" altLang="en-US" sz="2800"/>
              <a:t>An intrusion </a:t>
            </a:r>
            <a:r>
              <a:rPr lang="fr-CA" altLang="en-US" sz="2800" err="1"/>
              <a:t>is</a:t>
            </a:r>
            <a:r>
              <a:rPr lang="fr-CA" altLang="en-US" sz="2800"/>
              <a:t> a </a:t>
            </a:r>
            <a:r>
              <a:rPr lang="fr-CA" altLang="en-US" sz="2800" err="1"/>
              <a:t>deliberate</a:t>
            </a:r>
            <a:r>
              <a:rPr lang="fr-CA" altLang="en-US" sz="2800"/>
              <a:t>, </a:t>
            </a:r>
            <a:r>
              <a:rPr lang="fr-CA" altLang="en-US" sz="2800" err="1"/>
              <a:t>unauthorized</a:t>
            </a:r>
            <a:r>
              <a:rPr lang="fr-CA" altLang="en-US" sz="2800"/>
              <a:t> </a:t>
            </a:r>
            <a:r>
              <a:rPr lang="fr-CA" altLang="en-US" sz="2800" err="1"/>
              <a:t>attempt</a:t>
            </a:r>
            <a:r>
              <a:rPr lang="fr-CA" altLang="en-US" sz="2800"/>
              <a:t> to </a:t>
            </a:r>
            <a:r>
              <a:rPr lang="fr-CA" altLang="en-US" sz="2800" err="1"/>
              <a:t>access</a:t>
            </a:r>
            <a:r>
              <a:rPr lang="fr-CA" altLang="en-US" sz="2800"/>
              <a:t> or </a:t>
            </a:r>
            <a:r>
              <a:rPr lang="fr-CA" altLang="en-US" sz="2800" err="1"/>
              <a:t>manipulate</a:t>
            </a:r>
            <a:r>
              <a:rPr lang="fr-CA" altLang="en-US" sz="2800"/>
              <a:t> information or </a:t>
            </a:r>
            <a:r>
              <a:rPr lang="fr-CA" altLang="en-US" sz="2800" err="1"/>
              <a:t>systems</a:t>
            </a:r>
            <a:r>
              <a:rPr lang="fr-CA" altLang="en-US" sz="2800"/>
              <a:t> and to </a:t>
            </a:r>
            <a:r>
              <a:rPr lang="fr-CA" altLang="en-US" sz="2800" err="1"/>
              <a:t>render</a:t>
            </a:r>
            <a:r>
              <a:rPr lang="fr-CA" altLang="en-US" sz="2800"/>
              <a:t> </a:t>
            </a:r>
            <a:r>
              <a:rPr lang="fr-CA" altLang="en-US" sz="2800" err="1"/>
              <a:t>them</a:t>
            </a:r>
            <a:r>
              <a:rPr lang="fr-CA" altLang="en-US" sz="2800"/>
              <a:t> </a:t>
            </a:r>
            <a:r>
              <a:rPr lang="fr-CA" altLang="en-US" sz="2800" err="1"/>
              <a:t>unreliable</a:t>
            </a:r>
            <a:r>
              <a:rPr lang="fr-CA" altLang="en-US" sz="2800"/>
              <a:t> or </a:t>
            </a:r>
            <a:r>
              <a:rPr lang="fr-CA" altLang="en-US" sz="2800" err="1"/>
              <a:t>unusable</a:t>
            </a:r>
            <a:r>
              <a:rPr lang="fr-CA" altLang="en-US" sz="2800"/>
              <a:t> (by the </a:t>
            </a:r>
            <a:r>
              <a:rPr lang="fr-CA" altLang="en-US" sz="2800" err="1"/>
              <a:t>intruder</a:t>
            </a:r>
            <a:r>
              <a:rPr lang="fr-CA" altLang="en-US" sz="2800"/>
              <a:t>).</a:t>
            </a:r>
          </a:p>
          <a:p>
            <a:pPr algn="just" eaLnBrk="1" hangingPunct="1"/>
            <a:r>
              <a:rPr lang="fr-CA" altLang="en-US" sz="2800" err="1"/>
              <a:t>Misuse</a:t>
            </a:r>
            <a:r>
              <a:rPr lang="fr-CA" altLang="en-US" sz="2800"/>
              <a:t> of the network/system </a:t>
            </a:r>
            <a:r>
              <a:rPr lang="fr-CA" altLang="en-US" sz="2800" err="1"/>
              <a:t>resources</a:t>
            </a:r>
            <a:r>
              <a:rPr lang="fr-CA" altLang="en-US" sz="2800"/>
              <a:t>.</a:t>
            </a:r>
          </a:p>
          <a:p>
            <a:pPr algn="just" eaLnBrk="1" hangingPunct="1"/>
            <a:r>
              <a:rPr lang="fr-CA" altLang="en-US" sz="2800" err="1"/>
              <a:t>When</a:t>
            </a:r>
            <a:r>
              <a:rPr lang="fr-CA" altLang="en-US" sz="2800"/>
              <a:t> </a:t>
            </a:r>
            <a:r>
              <a:rPr lang="fr-CA" altLang="en-US" sz="2800" err="1"/>
              <a:t>suspicious</a:t>
            </a:r>
            <a:r>
              <a:rPr lang="fr-CA" altLang="en-US" sz="2800"/>
              <a:t> </a:t>
            </a:r>
            <a:r>
              <a:rPr lang="fr-CA" altLang="en-US" sz="2800" err="1"/>
              <a:t>activity</a:t>
            </a:r>
            <a:r>
              <a:rPr lang="fr-CA" altLang="en-US" sz="2800"/>
              <a:t> </a:t>
            </a:r>
            <a:r>
              <a:rPr lang="fr-CA" altLang="en-US" sz="2800" err="1"/>
              <a:t>is</a:t>
            </a:r>
            <a:r>
              <a:rPr lang="fr-CA" altLang="en-US" sz="2800"/>
              <a:t> </a:t>
            </a:r>
            <a:r>
              <a:rPr lang="fr-CA" altLang="en-US" sz="2800" err="1"/>
              <a:t>from</a:t>
            </a:r>
            <a:r>
              <a:rPr lang="fr-CA" altLang="en-US" sz="2800"/>
              <a:t> </a:t>
            </a:r>
            <a:r>
              <a:rPr lang="fr-CA" altLang="en-US" sz="2800" err="1"/>
              <a:t>your</a:t>
            </a:r>
            <a:r>
              <a:rPr lang="fr-CA" altLang="en-US" sz="2800"/>
              <a:t> </a:t>
            </a:r>
            <a:r>
              <a:rPr lang="fr-CA" altLang="en-US" sz="2800" err="1"/>
              <a:t>internal</a:t>
            </a:r>
            <a:r>
              <a:rPr lang="fr-CA" altLang="en-US" sz="2800"/>
              <a:t> network, </a:t>
            </a:r>
            <a:r>
              <a:rPr lang="fr-CA" altLang="en-US" sz="2800" err="1"/>
              <a:t>it</a:t>
            </a:r>
            <a:r>
              <a:rPr lang="fr-CA" altLang="en-US" sz="2800"/>
              <a:t> can </a:t>
            </a:r>
            <a:r>
              <a:rPr lang="fr-CA" altLang="en-US" sz="2800" err="1"/>
              <a:t>also</a:t>
            </a:r>
            <a:r>
              <a:rPr lang="fr-CA" altLang="en-US" sz="2800"/>
              <a:t> </a:t>
            </a:r>
            <a:r>
              <a:rPr lang="fr-CA" altLang="en-US" sz="2800" err="1"/>
              <a:t>be</a:t>
            </a:r>
            <a:r>
              <a:rPr lang="fr-CA" altLang="en-US" sz="2800"/>
              <a:t> </a:t>
            </a:r>
            <a:r>
              <a:rPr lang="fr-CA" altLang="en-US" sz="2800" err="1"/>
              <a:t>classified</a:t>
            </a:r>
            <a:r>
              <a:rPr lang="fr-CA" altLang="en-US" sz="2800"/>
              <a:t> as </a:t>
            </a:r>
            <a:r>
              <a:rPr lang="fr-CA" altLang="en-US" sz="2800" err="1"/>
              <a:t>misuse</a:t>
            </a:r>
            <a:r>
              <a:rPr lang="fr-CA" altLang="en-US" sz="2800"/>
              <a:t>.</a:t>
            </a:r>
          </a:p>
          <a:p>
            <a:pPr algn="just" eaLnBrk="1" hangingPunct="1"/>
            <a:r>
              <a:rPr lang="fr-CA" altLang="en-US" sz="2800" err="1"/>
              <a:t>Identifying</a:t>
            </a:r>
            <a:r>
              <a:rPr lang="fr-CA" altLang="en-US" sz="2800"/>
              <a:t> the intrusion </a:t>
            </a:r>
            <a:r>
              <a:rPr lang="fr-CA" altLang="en-US" sz="2800" err="1"/>
              <a:t>is</a:t>
            </a:r>
            <a:r>
              <a:rPr lang="fr-CA" altLang="en-US" sz="2800"/>
              <a:t> </a:t>
            </a:r>
            <a:r>
              <a:rPr lang="fr-CA" altLang="en-US" sz="2800" err="1"/>
              <a:t>called</a:t>
            </a:r>
            <a:r>
              <a:rPr lang="fr-CA" altLang="en-US" sz="2800"/>
              <a:t> IDS.</a:t>
            </a:r>
            <a:endParaRPr lang="en-US" altLang="en-US" sz="2800"/>
          </a:p>
          <a:p>
            <a:pPr algn="just" eaLnBrk="1" hangingPunct="1"/>
            <a:endParaRPr lang="en-US" altLang="en-US" sz="280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45B7C1D-E2BE-A864-5B8E-7189AB6678E9}"/>
              </a:ext>
            </a:extLst>
          </p:cNvPr>
          <p:cNvSpPr/>
          <p:nvPr/>
        </p:nvSpPr>
        <p:spPr>
          <a:xfrm>
            <a:off x="838200" y="5532437"/>
            <a:ext cx="1981200" cy="10207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/>
              <a:t>Intruder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F143436-C5AC-DB4D-755B-6B0DB33726D3}"/>
              </a:ext>
            </a:extLst>
          </p:cNvPr>
          <p:cNvSpPr/>
          <p:nvPr/>
        </p:nvSpPr>
        <p:spPr>
          <a:xfrm>
            <a:off x="6477000" y="5532437"/>
            <a:ext cx="1981200" cy="10207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/>
              <a:t>IDS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CF7B0C-61AF-C820-92EA-DE4A73C8BA10}"/>
              </a:ext>
            </a:extLst>
          </p:cNvPr>
          <p:cNvSpPr/>
          <p:nvPr/>
        </p:nvSpPr>
        <p:spPr>
          <a:xfrm>
            <a:off x="3657600" y="5532437"/>
            <a:ext cx="1981200" cy="10207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/>
              <a:t>Intrusion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07F6033-DB02-2121-465E-F46709C89D72}"/>
              </a:ext>
            </a:extLst>
          </p:cNvPr>
          <p:cNvSpPr/>
          <p:nvPr/>
        </p:nvSpPr>
        <p:spPr>
          <a:xfrm>
            <a:off x="2819400" y="6042818"/>
            <a:ext cx="83820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F4F87D9-7AD1-0BA9-B37D-E9DE32048F0F}"/>
              </a:ext>
            </a:extLst>
          </p:cNvPr>
          <p:cNvSpPr/>
          <p:nvPr/>
        </p:nvSpPr>
        <p:spPr>
          <a:xfrm>
            <a:off x="5638800" y="5997099"/>
            <a:ext cx="83820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A3E1F4-795A-F22B-6C6C-6E364C4A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12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1940986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7249C-DFA2-DCB6-560B-473D7B86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IDS: Intrusion Detection System 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BB2C59B-A463-B6D3-7E40-3E10238BA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en-US" sz="2800" dirty="0"/>
              <a:t>Continuously  </a:t>
            </a:r>
            <a:r>
              <a:rPr lang="fr-CA" altLang="en-US" sz="2800" dirty="0"/>
              <a:t>monitoring the system/network (data </a:t>
            </a:r>
            <a:r>
              <a:rPr lang="fr-CA" altLang="en-US" sz="2800" dirty="0" err="1"/>
              <a:t>traffic</a:t>
            </a:r>
            <a:r>
              <a:rPr lang="fr-CA" altLang="en-US" sz="2800" dirty="0"/>
              <a:t>).</a:t>
            </a:r>
          </a:p>
          <a:p>
            <a:pPr algn="just" eaLnBrk="1" hangingPunct="1"/>
            <a:r>
              <a:rPr lang="fr-CA" altLang="en-US" sz="2800" dirty="0"/>
              <a:t>Checks for </a:t>
            </a:r>
            <a:r>
              <a:rPr lang="fr-CA" altLang="en-US" sz="2800" dirty="0" err="1"/>
              <a:t>malicious</a:t>
            </a:r>
            <a:r>
              <a:rPr lang="fr-CA" altLang="en-US" sz="2800" dirty="0"/>
              <a:t> </a:t>
            </a:r>
            <a:r>
              <a:rPr lang="fr-CA" altLang="en-US" sz="2800" dirty="0" err="1"/>
              <a:t>activity</a:t>
            </a:r>
            <a:r>
              <a:rPr lang="fr-CA" altLang="en-US" sz="2800" dirty="0"/>
              <a:t> (</a:t>
            </a:r>
            <a:r>
              <a:rPr lang="en-US" sz="2800" dirty="0"/>
              <a:t>privilege</a:t>
            </a:r>
            <a:r>
              <a:rPr lang="fr-CA" altLang="en-US" sz="2800" dirty="0"/>
              <a:t>)</a:t>
            </a:r>
          </a:p>
          <a:p>
            <a:pPr lvl="1" algn="just" eaLnBrk="1" hangingPunct="1"/>
            <a:r>
              <a:rPr lang="en-US" altLang="en-US" sz="2500" dirty="0"/>
              <a:t>IDS looks for attack signatures, which are specific patterns that usually indicate malicious or suspicious intent.</a:t>
            </a:r>
            <a:endParaRPr lang="fr-CA" altLang="en-US" sz="2500" dirty="0"/>
          </a:p>
          <a:p>
            <a:pPr algn="just" eaLnBrk="1" hangingPunct="1"/>
            <a:r>
              <a:rPr lang="fr-CA" altLang="en-US" sz="2800" dirty="0"/>
              <a:t>If </a:t>
            </a:r>
            <a:r>
              <a:rPr lang="fr-CA" altLang="en-US" sz="2800" dirty="0" err="1"/>
              <a:t>malicious</a:t>
            </a:r>
            <a:r>
              <a:rPr lang="fr-CA" altLang="en-US" sz="2800" dirty="0"/>
              <a:t> </a:t>
            </a:r>
            <a:r>
              <a:rPr lang="fr-CA" altLang="en-US" sz="2800" dirty="0" err="1"/>
              <a:t>activity</a:t>
            </a:r>
            <a:r>
              <a:rPr lang="fr-CA" altLang="en-US" sz="2800" dirty="0"/>
              <a:t> </a:t>
            </a:r>
            <a:r>
              <a:rPr lang="fr-CA" altLang="en-US" sz="2800" dirty="0" err="1"/>
              <a:t>is</a:t>
            </a:r>
            <a:r>
              <a:rPr lang="fr-CA" altLang="en-US" sz="2800" dirty="0"/>
              <a:t> </a:t>
            </a:r>
            <a:r>
              <a:rPr lang="fr-CA" altLang="en-US" sz="2800" dirty="0" err="1"/>
              <a:t>found</a:t>
            </a:r>
            <a:r>
              <a:rPr lang="fr-CA" altLang="en-US" sz="2800" dirty="0"/>
              <a:t>, an </a:t>
            </a:r>
            <a:r>
              <a:rPr lang="fr-CA" altLang="en-US" sz="2800" dirty="0" err="1">
                <a:solidFill>
                  <a:srgbClr val="FF0000"/>
                </a:solidFill>
              </a:rPr>
              <a:t>alert</a:t>
            </a:r>
            <a:r>
              <a:rPr lang="fr-CA" altLang="en-US" sz="2800" dirty="0"/>
              <a:t> </a:t>
            </a:r>
            <a:r>
              <a:rPr lang="fr-CA" altLang="en-US" sz="2800" dirty="0" err="1"/>
              <a:t>is</a:t>
            </a:r>
            <a:r>
              <a:rPr lang="fr-CA" altLang="en-US" sz="2800" dirty="0"/>
              <a:t> </a:t>
            </a:r>
            <a:r>
              <a:rPr lang="fr-CA" altLang="en-US" sz="2800" dirty="0" err="1"/>
              <a:t>generated</a:t>
            </a:r>
            <a:r>
              <a:rPr lang="fr-CA" altLang="en-US" sz="2800" dirty="0"/>
              <a:t> for network admin.</a:t>
            </a:r>
          </a:p>
          <a:p>
            <a:pPr algn="just" eaLnBrk="1" hangingPunct="1"/>
            <a:endParaRPr lang="en-US" altLang="en-US" sz="2800" dirty="0"/>
          </a:p>
          <a:p>
            <a:pPr algn="just" eaLnBrk="1" hangingPunct="1"/>
            <a:endParaRPr lang="en-US" altLang="en-US" sz="28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45B7C1D-E2BE-A864-5B8E-7189AB6678E9}"/>
              </a:ext>
            </a:extLst>
          </p:cNvPr>
          <p:cNvSpPr/>
          <p:nvPr/>
        </p:nvSpPr>
        <p:spPr>
          <a:xfrm>
            <a:off x="838200" y="5229200"/>
            <a:ext cx="1981200" cy="10207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/>
              <a:t>Intruder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F143436-C5AC-DB4D-755B-6B0DB33726D3}"/>
              </a:ext>
            </a:extLst>
          </p:cNvPr>
          <p:cNvSpPr/>
          <p:nvPr/>
        </p:nvSpPr>
        <p:spPr>
          <a:xfrm>
            <a:off x="6477000" y="5229200"/>
            <a:ext cx="1981200" cy="10207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/>
              <a:t>IDS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DCF7B0C-61AF-C820-92EA-DE4A73C8BA10}"/>
              </a:ext>
            </a:extLst>
          </p:cNvPr>
          <p:cNvSpPr/>
          <p:nvPr/>
        </p:nvSpPr>
        <p:spPr>
          <a:xfrm>
            <a:off x="3657600" y="5229200"/>
            <a:ext cx="1981200" cy="102076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KR"/>
              <a:t>Intrusion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07F6033-DB02-2121-465E-F46709C89D72}"/>
              </a:ext>
            </a:extLst>
          </p:cNvPr>
          <p:cNvSpPr/>
          <p:nvPr/>
        </p:nvSpPr>
        <p:spPr>
          <a:xfrm>
            <a:off x="2819400" y="5739581"/>
            <a:ext cx="83820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8F4F87D9-7AD1-0BA9-B37D-E9DE32048F0F}"/>
              </a:ext>
            </a:extLst>
          </p:cNvPr>
          <p:cNvSpPr/>
          <p:nvPr/>
        </p:nvSpPr>
        <p:spPr>
          <a:xfrm>
            <a:off x="5638800" y="5693862"/>
            <a:ext cx="83820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28AB9-FA47-19E1-3002-EF3D2B78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13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147187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7A683-0C37-228E-BA58-BCFF881243EF}"/>
              </a:ext>
            </a:extLst>
          </p:cNvPr>
          <p:cNvSpPr/>
          <p:nvPr/>
        </p:nvSpPr>
        <p:spPr>
          <a:xfrm>
            <a:off x="1115616" y="2420888"/>
            <a:ext cx="6529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dirty="0">
                <a:solidFill>
                  <a:srgbClr val="FFFF00"/>
                </a:solidFill>
                <a:latin typeface="+mj-lt"/>
                <a:ea typeface="Gulim" pitchFamily="34" charset="-127"/>
              </a:rPr>
              <a:t>Techniques of IDS</a:t>
            </a:r>
          </a:p>
        </p:txBody>
      </p:sp>
    </p:spTree>
    <p:extLst>
      <p:ext uri="{BB962C8B-B14F-4D97-AF65-F5344CB8AC3E}">
        <p14:creationId xmlns:p14="http://schemas.microsoft.com/office/powerpoint/2010/main" val="30095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DFB9421-6725-5471-BC5D-B10CFD2E04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Intrusion Detection Systems (IDS)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3EBC06D5-1360-7CBF-51FE-490C68DC7A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Techniques</a:t>
            </a:r>
          </a:p>
          <a:p>
            <a:pPr lvl="1" eaLnBrk="1" hangingPunct="1"/>
            <a:r>
              <a:rPr lang="en-US" altLang="en-US" dirty="0"/>
              <a:t>Signature based IDS</a:t>
            </a:r>
          </a:p>
          <a:p>
            <a:pPr lvl="1" eaLnBrk="1" hangingPunct="1"/>
            <a:r>
              <a:rPr lang="en-US" altLang="en-US" dirty="0"/>
              <a:t>Anomaly detection based IDS</a:t>
            </a:r>
          </a:p>
          <a:p>
            <a:pPr lvl="1" eaLnBrk="1" hangingPunct="1"/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614C5D-2B7F-3B65-9FCC-9BCB62D2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15</a:t>
            </a:fld>
            <a:endParaRPr lang="tr-TR" altLang="ko-K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21AAF9D-1F74-8387-E324-45C5DB7A2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Signature based IDS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262740D-F951-6476-59CF-8ABA07246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5039472" cy="5257800"/>
          </a:xfrm>
        </p:spPr>
        <p:txBody>
          <a:bodyPr/>
          <a:lstStyle/>
          <a:p>
            <a:pPr eaLnBrk="1" hangingPunct="1"/>
            <a:r>
              <a:rPr lang="en-US" sz="2000" dirty="0"/>
              <a:t>A signature is a unique pattern or identifier: </a:t>
            </a:r>
          </a:p>
          <a:p>
            <a:pPr lvl="1" eaLnBrk="1" hangingPunct="1"/>
            <a:r>
              <a:rPr lang="en-US" sz="2000" dirty="0"/>
              <a:t>It may be a byte sequence in network traffic or inside a file or a series of instructions. </a:t>
            </a:r>
          </a:p>
          <a:p>
            <a:pPr eaLnBrk="1" hangingPunct="1"/>
            <a:r>
              <a:rPr lang="en-US" sz="2000" dirty="0"/>
              <a:t>Designed to quickly identify patterns in network traffic that indicate malicious activity or unauthorized access. </a:t>
            </a:r>
          </a:p>
          <a:p>
            <a:pPr lvl="1" eaLnBrk="1" hangingPunct="1"/>
            <a:r>
              <a:rPr lang="en-US" sz="1800" dirty="0"/>
              <a:t>Malicious activity, often called malware, is an umbrella term that describes any malicious program or code that is harmful to computer systems (e.g., trojans, viruses, worms).</a:t>
            </a:r>
            <a:endParaRPr lang="en-US" altLang="en-US" sz="1800" dirty="0"/>
          </a:p>
          <a:p>
            <a:pPr eaLnBrk="1" hangingPunct="1"/>
            <a:r>
              <a:rPr lang="en-US" sz="2000" dirty="0"/>
              <a:t>Signature-based detection examines network traffic, compares it to known signatures, and generates an </a:t>
            </a:r>
            <a:r>
              <a:rPr lang="en-US" sz="2000" dirty="0">
                <a:solidFill>
                  <a:srgbClr val="FF0000"/>
                </a:solidFill>
              </a:rPr>
              <a:t>alert</a:t>
            </a:r>
            <a:r>
              <a:rPr lang="en-US" sz="2000" dirty="0"/>
              <a:t> when a match is made.</a:t>
            </a:r>
            <a:endParaRPr lang="en-US" altLang="en-US" sz="2000" dirty="0"/>
          </a:p>
          <a:p>
            <a:pPr eaLnBrk="1" hangingPunct="1">
              <a:buFontTx/>
              <a:buNone/>
            </a:pPr>
            <a:endParaRPr lang="en-US" altLang="en-US" sz="2000" dirty="0"/>
          </a:p>
        </p:txBody>
      </p:sp>
      <p:pic>
        <p:nvPicPr>
          <p:cNvPr id="2" name="Picture 1" descr="A diagram of a flowchart&#10;&#10;Description automatically generated">
            <a:extLst>
              <a:ext uri="{FF2B5EF4-FFF2-40B4-BE49-F238E27FC236}">
                <a16:creationId xmlns:a16="http://schemas.microsoft.com/office/drawing/2014/main" id="{39D97D2B-F5AB-3F55-8B64-4EF2FCBAC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294942"/>
            <a:ext cx="3476115" cy="310631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75F04-A324-BCA6-EBD7-36BED11A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16</a:t>
            </a:fld>
            <a:endParaRPr lang="tr-TR" altLang="ko-K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21AAF9D-1F74-8387-E324-45C5DB7A2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Cont’d…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262740D-F951-6476-59CF-8ABA07246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One example of an IDS that implements signature-based detections is </a:t>
            </a:r>
            <a:r>
              <a:rPr lang="en-US" dirty="0">
                <a:solidFill>
                  <a:srgbClr val="00B0F0"/>
                </a:solidFill>
              </a:rPr>
              <a:t>Suricata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Action</a:t>
            </a:r>
            <a:r>
              <a:rPr lang="en-US" dirty="0"/>
              <a:t> - what happens when the signature matches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Header</a:t>
            </a:r>
            <a:r>
              <a:rPr lang="en-US" dirty="0"/>
              <a:t> - defining the network information (e.g., protocol, IP addresses, ports, and direction)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Options</a:t>
            </a:r>
            <a:r>
              <a:rPr lang="en-US" dirty="0"/>
              <a:t> - defining the specifics of the rule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018C1A-650D-338A-24F9-3EA1EF4141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2" t="65946" r="29133" b="16959"/>
          <a:stretch/>
        </p:blipFill>
        <p:spPr>
          <a:xfrm>
            <a:off x="612648" y="4581128"/>
            <a:ext cx="8215445" cy="18958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87DA9D-1B1A-896A-A7EA-4D8161553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17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98979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121AAF9D-1F74-8387-E324-45C5DB7A2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Cont’d…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4262740D-F951-6476-59CF-8ABA07246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8153400" cy="1540768"/>
          </a:xfrm>
        </p:spPr>
        <p:txBody>
          <a:bodyPr/>
          <a:lstStyle/>
          <a:p>
            <a:pPr eaLnBrk="1" hangingPunct="1"/>
            <a:r>
              <a:rPr lang="en-US" sz="2400" dirty="0"/>
              <a:t>Say, there is a client with IP address </a:t>
            </a:r>
            <a:r>
              <a:rPr lang="en-US" sz="2400" dirty="0">
                <a:solidFill>
                  <a:srgbClr val="0070C0"/>
                </a:solidFill>
              </a:rPr>
              <a:t>1.2.3.4</a:t>
            </a:r>
            <a:r>
              <a:rPr lang="en-US" sz="2400" dirty="0"/>
              <a:t> and port 1024, and a server with IP address </a:t>
            </a:r>
            <a:r>
              <a:rPr lang="en-US" sz="2400" dirty="0">
                <a:solidFill>
                  <a:srgbClr val="FF0000"/>
                </a:solidFill>
              </a:rPr>
              <a:t>5.6.7.8</a:t>
            </a:r>
            <a:r>
              <a:rPr lang="en-US" sz="2400" dirty="0"/>
              <a:t>, listening on port 80 (typically HTTP). The client sends a message to the server, and the server replies with its answer.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38089DE-E6BD-7C58-A658-C9C53675C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92" t="37455" r="37470" b="15534"/>
          <a:stretch/>
        </p:blipFill>
        <p:spPr>
          <a:xfrm>
            <a:off x="4229999" y="3096964"/>
            <a:ext cx="4920847" cy="37764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A644EC-0908-33FE-F4D2-DD26B511BFEE}"/>
              </a:ext>
            </a:extLst>
          </p:cNvPr>
          <p:cNvSpPr txBox="1"/>
          <p:nvPr/>
        </p:nvSpPr>
        <p:spPr>
          <a:xfrm>
            <a:off x="173485" y="6577528"/>
            <a:ext cx="4122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R" sz="1200" dirty="0"/>
              <a:t>https://docs.suricata.io/en/suricata-6.0.0/rules/intro.html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3524447-E69E-A932-9040-16D23213A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48" y="3429000"/>
            <a:ext cx="3697316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400" b="0" i="0" dirty="0">
                <a:effectLst/>
              </a:rPr>
              <a:t>Only the first packet will be matched by this rule, as the direction specifies that we do not match on the response packet.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054EB3-18D1-68A9-D23C-27B418D1F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18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409271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6C2D03E-A304-5858-6B06-79945F5C09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Drawbacks of Signature based IDS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0DDFB7C5-BC75-377E-0085-1917FACA36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They are unable to detect novel attacks.</a:t>
            </a:r>
          </a:p>
          <a:p>
            <a:pPr eaLnBrk="1" hangingPunct="1"/>
            <a:r>
              <a:rPr lang="en-US" altLang="en-US"/>
              <a:t>Suffer from false alarms</a:t>
            </a:r>
          </a:p>
          <a:p>
            <a:pPr eaLnBrk="1" hangingPunct="1"/>
            <a:r>
              <a:rPr lang="en-US" altLang="en-US"/>
              <a:t>Have to programmed again for every new pattern to be detected.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999FC7-EE7A-F945-252F-3D6151DD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19</a:t>
            </a:fld>
            <a:endParaRPr lang="tr-TR" altLang="ko-K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A2EB2ED4-DAA0-8A57-2B19-7247887E52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Anomaly based IDS</a:t>
            </a: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18CA9EF7-DFB6-B82C-1E87-622109BF5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2648" y="1052736"/>
            <a:ext cx="8153400" cy="4495800"/>
          </a:xfrm>
        </p:spPr>
        <p:txBody>
          <a:bodyPr/>
          <a:lstStyle/>
          <a:p>
            <a:pPr eaLnBrk="1" hangingPunct="1"/>
            <a:r>
              <a:rPr lang="en-US" sz="2800" dirty="0"/>
              <a:t>Deviation</a:t>
            </a:r>
          </a:p>
          <a:p>
            <a:pPr eaLnBrk="1" hangingPunct="1"/>
            <a:r>
              <a:rPr lang="en-US" sz="2800" dirty="0"/>
              <a:t>Anomaly-based IDS typically works by taking a baseline of the normal traffic and activity taking place on the network. </a:t>
            </a:r>
          </a:p>
          <a:p>
            <a:pPr lvl="1" eaLnBrk="1" hangingPunct="1"/>
            <a:r>
              <a:rPr lang="en-US" sz="2400" dirty="0"/>
              <a:t>It measures the present state of traffic on the network against this baseline in order to detect patterns that are not present in the traffic normally.</a:t>
            </a:r>
            <a:r>
              <a:rPr lang="en-US" altLang="en-US" sz="2400" dirty="0"/>
              <a:t>.</a:t>
            </a:r>
          </a:p>
          <a:p>
            <a:pPr eaLnBrk="1" hangingPunct="1"/>
            <a:endParaRPr lang="en-US" altLang="en-US" sz="28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13EDBF-341D-B0C1-1C62-A632617AAA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" t="26058" r="55073" b="34053"/>
          <a:stretch/>
        </p:blipFill>
        <p:spPr>
          <a:xfrm>
            <a:off x="2315631" y="3717032"/>
            <a:ext cx="4747434" cy="307389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1554AA-3CF4-D08D-4C9E-350E05164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20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64936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B56B7BE0-2B7E-8A13-D1DA-C59D4A8ED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1125538"/>
            <a:ext cx="81534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9088" indent="-319088">
              <a:spcBef>
                <a:spcPts val="700"/>
              </a:spcBef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>
                <a:solidFill>
                  <a:schemeClr val="tx1"/>
                </a:solidFill>
                <a:latin typeface="Tw Cen MT" panose="020B0602020104020603" pitchFamily="34" charset="77"/>
              </a:defRPr>
            </a:lvl1pPr>
            <a:lvl2pPr marL="639763" indent="-273050">
              <a:spcBef>
                <a:spcPts val="550"/>
              </a:spcBef>
              <a:buClr>
                <a:schemeClr val="accent1"/>
              </a:buClr>
              <a:buSzPct val="70000"/>
              <a:buFont typeface="Wingdings 2" pitchFamily="2" charset="2"/>
              <a:buChar char=""/>
              <a:defRPr sz="2600">
                <a:solidFill>
                  <a:schemeClr val="tx1"/>
                </a:solidFill>
                <a:latin typeface="Tw Cen MT" panose="020B0602020104020603" pitchFamily="34" charset="77"/>
              </a:defRPr>
            </a:lvl2pPr>
            <a:lvl3pPr indent="-228600">
              <a:spcBef>
                <a:spcPts val="500"/>
              </a:spcBef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>
                <a:solidFill>
                  <a:schemeClr val="tx1"/>
                </a:solidFill>
                <a:latin typeface="Tw Cen MT" panose="020B0602020104020603" pitchFamily="34" charset="77"/>
              </a:defRPr>
            </a:lvl3pPr>
            <a:lvl4pPr indent="-228600">
              <a:spcBef>
                <a:spcPts val="400"/>
              </a:spcBef>
              <a:buClr>
                <a:srgbClr val="9BBB59"/>
              </a:buClr>
              <a:buSzPct val="7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4pPr>
            <a:lvl5pPr indent="-228600">
              <a:spcBef>
                <a:spcPts val="400"/>
              </a:spcBef>
              <a:buClr>
                <a:srgbClr val="8064A2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5pPr>
            <a:lvl6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6pPr>
            <a:lvl7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7pPr>
            <a:lvl8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8pPr>
            <a:lvl9pPr indent="-22860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>
                <a:solidFill>
                  <a:schemeClr val="tx1"/>
                </a:solidFill>
                <a:latin typeface="Tw Cen MT" panose="020B0602020104020603" pitchFamily="34" charset="77"/>
              </a:defRPr>
            </a:lvl9pPr>
          </a:lstStyle>
          <a:p>
            <a:pPr eaLnBrk="1" hangingPunct="1"/>
            <a:r>
              <a:rPr lang="en-US" altLang="ko-KR" dirty="0">
                <a:ea typeface="Gulim" panose="020B0600000101010101" pitchFamily="34" charset="-127"/>
              </a:rPr>
              <a:t>Firewall</a:t>
            </a:r>
          </a:p>
          <a:p>
            <a:pPr lvl="1" eaLnBrk="1" hangingPunct="1"/>
            <a:r>
              <a:rPr lang="en-US" altLang="ko-KR" dirty="0">
                <a:ea typeface="Gulim" panose="020B0600000101010101" pitchFamily="34" charset="-127"/>
              </a:rPr>
              <a:t>Packet filtering</a:t>
            </a:r>
          </a:p>
          <a:p>
            <a:pPr lvl="1" eaLnBrk="1" hangingPunct="1"/>
            <a:r>
              <a:rPr lang="en-US" altLang="ko-KR" dirty="0">
                <a:ea typeface="Gulim" panose="020B0600000101010101" pitchFamily="34" charset="-127"/>
              </a:rPr>
              <a:t>Proxy server</a:t>
            </a:r>
          </a:p>
          <a:p>
            <a:pPr eaLnBrk="1" hangingPunct="1"/>
            <a:r>
              <a:rPr lang="en-US" altLang="ko-KR" dirty="0">
                <a:ea typeface="Gulim" panose="020B0600000101010101" pitchFamily="34" charset="-127"/>
              </a:rPr>
              <a:t>IDS?</a:t>
            </a:r>
          </a:p>
          <a:p>
            <a:pPr lvl="1" eaLnBrk="1" hangingPunct="1"/>
            <a:r>
              <a:rPr lang="en-US" altLang="ko-KR" dirty="0">
                <a:ea typeface="Gulim" panose="020B0600000101010101" pitchFamily="34" charset="-127"/>
              </a:rPr>
              <a:t>Methods/Techniques</a:t>
            </a:r>
          </a:p>
          <a:p>
            <a:pPr lvl="1" eaLnBrk="1" hangingPunct="1"/>
            <a:r>
              <a:rPr lang="en-US" altLang="ko-KR" dirty="0">
                <a:ea typeface="Gulim" panose="020B0600000101010101" pitchFamily="34" charset="-127"/>
              </a:rPr>
              <a:t>Signature based IDS</a:t>
            </a:r>
          </a:p>
          <a:p>
            <a:pPr lvl="1" eaLnBrk="1" hangingPunct="1"/>
            <a:r>
              <a:rPr lang="en-US" altLang="ko-KR" dirty="0">
                <a:ea typeface="Gulim" panose="020B0600000101010101" pitchFamily="34" charset="-127"/>
              </a:rPr>
              <a:t>Anomaly based IDS</a:t>
            </a:r>
          </a:p>
          <a:p>
            <a:pPr lvl="1" eaLnBrk="1" hangingPunct="1"/>
            <a:r>
              <a:rPr lang="en-US" altLang="ko-KR" dirty="0">
                <a:ea typeface="Gulim" panose="020B0600000101010101" pitchFamily="34" charset="-127"/>
              </a:rPr>
              <a:t>Types of IDS</a:t>
            </a:r>
          </a:p>
          <a:p>
            <a:pPr lvl="2" eaLnBrk="1" hangingPunct="1"/>
            <a:r>
              <a:rPr lang="en-US" altLang="ko-KR" dirty="0">
                <a:ea typeface="Gulim" panose="020B0600000101010101" pitchFamily="34" charset="-127"/>
              </a:rPr>
              <a:t>NIDS</a:t>
            </a:r>
          </a:p>
          <a:p>
            <a:pPr lvl="2" eaLnBrk="1" hangingPunct="1"/>
            <a:r>
              <a:rPr lang="en-US" altLang="ko-KR" dirty="0">
                <a:ea typeface="Gulim" panose="020B0600000101010101" pitchFamily="34" charset="-127"/>
              </a:rPr>
              <a:t>HIDS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E7A683-0C37-228E-BA58-BCFF881243EF}"/>
              </a:ext>
            </a:extLst>
          </p:cNvPr>
          <p:cNvSpPr/>
          <p:nvPr/>
        </p:nvSpPr>
        <p:spPr>
          <a:xfrm>
            <a:off x="706438" y="333375"/>
            <a:ext cx="401002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3200">
                <a:solidFill>
                  <a:srgbClr val="FFFF00"/>
                </a:solidFill>
                <a:latin typeface="+mj-lt"/>
                <a:ea typeface="Gulim" pitchFamily="34" charset="-127"/>
              </a:rPr>
              <a:t>Lecture Content:</a:t>
            </a:r>
            <a:endParaRPr lang="en-US" sz="3200">
              <a:solidFill>
                <a:srgbClr val="FFFF00"/>
              </a:solidFill>
              <a:latin typeface="+mj-lt"/>
            </a:endParaRPr>
          </a:p>
        </p:txBody>
      </p:sp>
      <p:sp>
        <p:nvSpPr>
          <p:cNvPr id="4" name="Google Shape;1649;p44">
            <a:extLst>
              <a:ext uri="{FF2B5EF4-FFF2-40B4-BE49-F238E27FC236}">
                <a16:creationId xmlns:a16="http://schemas.microsoft.com/office/drawing/2014/main" id="{9C98B2A8-EC56-D60C-144C-A609C61BBA4D}"/>
              </a:ext>
            </a:extLst>
          </p:cNvPr>
          <p:cNvSpPr/>
          <p:nvPr/>
        </p:nvSpPr>
        <p:spPr>
          <a:xfrm rot="6517079">
            <a:off x="6027285" y="1234244"/>
            <a:ext cx="4864866" cy="3525934"/>
          </a:xfrm>
          <a:custGeom>
            <a:avLst/>
            <a:gdLst/>
            <a:ahLst/>
            <a:cxnLst/>
            <a:rect l="l" t="t" r="r" b="b"/>
            <a:pathLst>
              <a:path w="289091" h="209526" extrusionOk="0">
                <a:moveTo>
                  <a:pt x="148837" y="1"/>
                </a:moveTo>
                <a:cubicBezTo>
                  <a:pt x="141742" y="1"/>
                  <a:pt x="134604" y="788"/>
                  <a:pt x="127468" y="2165"/>
                </a:cubicBezTo>
                <a:cubicBezTo>
                  <a:pt x="112941" y="4965"/>
                  <a:pt x="100810" y="16680"/>
                  <a:pt x="91728" y="27934"/>
                </a:cubicBezTo>
                <a:cubicBezTo>
                  <a:pt x="77946" y="45017"/>
                  <a:pt x="69297" y="65455"/>
                  <a:pt x="55729" y="82687"/>
                </a:cubicBezTo>
                <a:cubicBezTo>
                  <a:pt x="35648" y="108197"/>
                  <a:pt x="0" y="136526"/>
                  <a:pt x="13426" y="173189"/>
                </a:cubicBezTo>
                <a:cubicBezTo>
                  <a:pt x="24129" y="202416"/>
                  <a:pt x="56798" y="208751"/>
                  <a:pt x="84363" y="209495"/>
                </a:cubicBezTo>
                <a:cubicBezTo>
                  <a:pt x="85120" y="209515"/>
                  <a:pt x="85871" y="209525"/>
                  <a:pt x="86617" y="209525"/>
                </a:cubicBezTo>
                <a:cubicBezTo>
                  <a:pt x="123140" y="209525"/>
                  <a:pt x="146099" y="185464"/>
                  <a:pt x="164640" y="185464"/>
                </a:cubicBezTo>
                <a:cubicBezTo>
                  <a:pt x="178412" y="185464"/>
                  <a:pt x="192554" y="194152"/>
                  <a:pt x="205277" y="198540"/>
                </a:cubicBezTo>
                <a:cubicBezTo>
                  <a:pt x="215369" y="202020"/>
                  <a:pt x="226687" y="204611"/>
                  <a:pt x="237542" y="204611"/>
                </a:cubicBezTo>
                <a:cubicBezTo>
                  <a:pt x="252904" y="204611"/>
                  <a:pt x="267337" y="199421"/>
                  <a:pt x="276053" y="184216"/>
                </a:cubicBezTo>
                <a:cubicBezTo>
                  <a:pt x="289091" y="161471"/>
                  <a:pt x="284279" y="132895"/>
                  <a:pt x="269440" y="112377"/>
                </a:cubicBezTo>
                <a:cubicBezTo>
                  <a:pt x="253335" y="90105"/>
                  <a:pt x="230389" y="73540"/>
                  <a:pt x="218820" y="47928"/>
                </a:cubicBezTo>
                <a:cubicBezTo>
                  <a:pt x="209910" y="28205"/>
                  <a:pt x="199143" y="13000"/>
                  <a:pt x="178149" y="5133"/>
                </a:cubicBezTo>
                <a:cubicBezTo>
                  <a:pt x="168540" y="1532"/>
                  <a:pt x="158730" y="1"/>
                  <a:pt x="148837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653;p44">
            <a:extLst>
              <a:ext uri="{FF2B5EF4-FFF2-40B4-BE49-F238E27FC236}">
                <a16:creationId xmlns:a16="http://schemas.microsoft.com/office/drawing/2014/main" id="{1CF51347-5B4D-BC94-F530-5B17C4956DAB}"/>
              </a:ext>
            </a:extLst>
          </p:cNvPr>
          <p:cNvGrpSpPr/>
          <p:nvPr/>
        </p:nvGrpSpPr>
        <p:grpSpPr>
          <a:xfrm>
            <a:off x="6654253" y="792428"/>
            <a:ext cx="2285012" cy="4128237"/>
            <a:chOff x="2360075" y="238275"/>
            <a:chExt cx="2899025" cy="5237550"/>
          </a:xfrm>
        </p:grpSpPr>
        <p:sp>
          <p:nvSpPr>
            <p:cNvPr id="6" name="Google Shape;1654;p44">
              <a:extLst>
                <a:ext uri="{FF2B5EF4-FFF2-40B4-BE49-F238E27FC236}">
                  <a16:creationId xmlns:a16="http://schemas.microsoft.com/office/drawing/2014/main" id="{ADBEEACC-E495-1D48-4A89-0147AA9CD833}"/>
                </a:ext>
              </a:extLst>
            </p:cNvPr>
            <p:cNvSpPr/>
            <p:nvPr/>
          </p:nvSpPr>
          <p:spPr>
            <a:xfrm>
              <a:off x="2916925" y="5072950"/>
              <a:ext cx="510100" cy="200000"/>
            </a:xfrm>
            <a:custGeom>
              <a:avLst/>
              <a:gdLst/>
              <a:ahLst/>
              <a:cxnLst/>
              <a:rect l="l" t="t" r="r" b="b"/>
              <a:pathLst>
                <a:path w="20404" h="8000" extrusionOk="0">
                  <a:moveTo>
                    <a:pt x="8645" y="1"/>
                  </a:moveTo>
                  <a:lnTo>
                    <a:pt x="948" y="823"/>
                  </a:lnTo>
                  <a:cubicBezTo>
                    <a:pt x="948" y="823"/>
                    <a:pt x="1" y="4548"/>
                    <a:pt x="592" y="5967"/>
                  </a:cubicBezTo>
                  <a:cubicBezTo>
                    <a:pt x="1052" y="7074"/>
                    <a:pt x="1846" y="7222"/>
                    <a:pt x="2985" y="7222"/>
                  </a:cubicBezTo>
                  <a:cubicBezTo>
                    <a:pt x="3307" y="7222"/>
                    <a:pt x="3657" y="7210"/>
                    <a:pt x="4035" y="7204"/>
                  </a:cubicBezTo>
                  <a:cubicBezTo>
                    <a:pt x="4052" y="7204"/>
                    <a:pt x="4071" y="7204"/>
                    <a:pt x="4089" y="7204"/>
                  </a:cubicBezTo>
                  <a:cubicBezTo>
                    <a:pt x="5612" y="7204"/>
                    <a:pt x="11444" y="7999"/>
                    <a:pt x="14477" y="7999"/>
                  </a:cubicBezTo>
                  <a:cubicBezTo>
                    <a:pt x="15077" y="7999"/>
                    <a:pt x="15568" y="7968"/>
                    <a:pt x="15894" y="7894"/>
                  </a:cubicBezTo>
                  <a:cubicBezTo>
                    <a:pt x="17886" y="7437"/>
                    <a:pt x="19873" y="6552"/>
                    <a:pt x="20138" y="5121"/>
                  </a:cubicBezTo>
                  <a:cubicBezTo>
                    <a:pt x="20403" y="3690"/>
                    <a:pt x="16698" y="4170"/>
                    <a:pt x="14837" y="3768"/>
                  </a:cubicBezTo>
                  <a:cubicBezTo>
                    <a:pt x="12975" y="3367"/>
                    <a:pt x="8645" y="1"/>
                    <a:pt x="8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655;p44">
              <a:extLst>
                <a:ext uri="{FF2B5EF4-FFF2-40B4-BE49-F238E27FC236}">
                  <a16:creationId xmlns:a16="http://schemas.microsoft.com/office/drawing/2014/main" id="{7F316358-3AA3-43E9-5B8F-A50CAA78C4D0}"/>
                </a:ext>
              </a:extLst>
            </p:cNvPr>
            <p:cNvSpPr/>
            <p:nvPr/>
          </p:nvSpPr>
          <p:spPr>
            <a:xfrm>
              <a:off x="2909600" y="5065825"/>
              <a:ext cx="519075" cy="214225"/>
            </a:xfrm>
            <a:custGeom>
              <a:avLst/>
              <a:gdLst/>
              <a:ahLst/>
              <a:cxnLst/>
              <a:rect l="l" t="t" r="r" b="b"/>
              <a:pathLst>
                <a:path w="20763" h="8569" extrusionOk="0">
                  <a:moveTo>
                    <a:pt x="8854" y="582"/>
                  </a:moveTo>
                  <a:cubicBezTo>
                    <a:pt x="9508" y="1084"/>
                    <a:pt x="13296" y="3950"/>
                    <a:pt x="15069" y="4332"/>
                  </a:cubicBezTo>
                  <a:cubicBezTo>
                    <a:pt x="15679" y="4464"/>
                    <a:pt x="16477" y="4504"/>
                    <a:pt x="17248" y="4543"/>
                  </a:cubicBezTo>
                  <a:cubicBezTo>
                    <a:pt x="18430" y="4603"/>
                    <a:pt x="19771" y="4670"/>
                    <a:pt x="20096" y="5080"/>
                  </a:cubicBezTo>
                  <a:cubicBezTo>
                    <a:pt x="20135" y="5131"/>
                    <a:pt x="20178" y="5207"/>
                    <a:pt x="20150" y="5354"/>
                  </a:cubicBezTo>
                  <a:cubicBezTo>
                    <a:pt x="19950" y="6433"/>
                    <a:pt x="18483" y="7360"/>
                    <a:pt x="16122" y="7900"/>
                  </a:cubicBezTo>
                  <a:cubicBezTo>
                    <a:pt x="15819" y="7970"/>
                    <a:pt x="15355" y="7999"/>
                    <a:pt x="14783" y="7999"/>
                  </a:cubicBezTo>
                  <a:cubicBezTo>
                    <a:pt x="13010" y="7999"/>
                    <a:pt x="10210" y="7719"/>
                    <a:pt x="8021" y="7501"/>
                  </a:cubicBezTo>
                  <a:cubicBezTo>
                    <a:pt x="6419" y="7342"/>
                    <a:pt x="5028" y="7203"/>
                    <a:pt x="4380" y="7203"/>
                  </a:cubicBezTo>
                  <a:lnTo>
                    <a:pt x="4324" y="7203"/>
                  </a:lnTo>
                  <a:lnTo>
                    <a:pt x="3895" y="7212"/>
                  </a:lnTo>
                  <a:cubicBezTo>
                    <a:pt x="3690" y="7216"/>
                    <a:pt x="3499" y="7220"/>
                    <a:pt x="3322" y="7220"/>
                  </a:cubicBezTo>
                  <a:cubicBezTo>
                    <a:pt x="2132" y="7220"/>
                    <a:pt x="1537" y="7076"/>
                    <a:pt x="1148" y="6142"/>
                  </a:cubicBezTo>
                  <a:cubicBezTo>
                    <a:pt x="720" y="5115"/>
                    <a:pt x="1198" y="2512"/>
                    <a:pt x="1470" y="1371"/>
                  </a:cubicBezTo>
                  <a:lnTo>
                    <a:pt x="8854" y="582"/>
                  </a:lnTo>
                  <a:close/>
                  <a:moveTo>
                    <a:pt x="8940" y="0"/>
                  </a:moveTo>
                  <a:cubicBezTo>
                    <a:pt x="8929" y="0"/>
                    <a:pt x="8918" y="1"/>
                    <a:pt x="8907" y="2"/>
                  </a:cubicBezTo>
                  <a:lnTo>
                    <a:pt x="1210" y="824"/>
                  </a:lnTo>
                  <a:cubicBezTo>
                    <a:pt x="1092" y="837"/>
                    <a:pt x="993" y="922"/>
                    <a:pt x="963" y="1038"/>
                  </a:cubicBezTo>
                  <a:cubicBezTo>
                    <a:pt x="924" y="1194"/>
                    <a:pt x="0" y="4873"/>
                    <a:pt x="621" y="6363"/>
                  </a:cubicBezTo>
                  <a:cubicBezTo>
                    <a:pt x="1145" y="7622"/>
                    <a:pt x="2079" y="7792"/>
                    <a:pt x="3268" y="7792"/>
                  </a:cubicBezTo>
                  <a:cubicBezTo>
                    <a:pt x="3474" y="7792"/>
                    <a:pt x="3688" y="7787"/>
                    <a:pt x="3908" y="7782"/>
                  </a:cubicBezTo>
                  <a:lnTo>
                    <a:pt x="4332" y="7774"/>
                  </a:lnTo>
                  <a:cubicBezTo>
                    <a:pt x="4931" y="7779"/>
                    <a:pt x="6332" y="7907"/>
                    <a:pt x="7965" y="8070"/>
                  </a:cubicBezTo>
                  <a:cubicBezTo>
                    <a:pt x="10260" y="8298"/>
                    <a:pt x="12971" y="8569"/>
                    <a:pt x="14765" y="8569"/>
                  </a:cubicBezTo>
                  <a:cubicBezTo>
                    <a:pt x="15391" y="8569"/>
                    <a:pt x="15905" y="8535"/>
                    <a:pt x="16251" y="8457"/>
                  </a:cubicBezTo>
                  <a:cubicBezTo>
                    <a:pt x="17774" y="8108"/>
                    <a:pt x="20379" y="7255"/>
                    <a:pt x="20711" y="5459"/>
                  </a:cubicBezTo>
                  <a:cubicBezTo>
                    <a:pt x="20762" y="5184"/>
                    <a:pt x="20705" y="4930"/>
                    <a:pt x="20544" y="4727"/>
                  </a:cubicBezTo>
                  <a:cubicBezTo>
                    <a:pt x="20059" y="4114"/>
                    <a:pt x="18708" y="4045"/>
                    <a:pt x="17276" y="3972"/>
                  </a:cubicBezTo>
                  <a:cubicBezTo>
                    <a:pt x="16528" y="3936"/>
                    <a:pt x="15755" y="3896"/>
                    <a:pt x="15190" y="3775"/>
                  </a:cubicBezTo>
                  <a:cubicBezTo>
                    <a:pt x="13413" y="3390"/>
                    <a:pt x="9156" y="94"/>
                    <a:pt x="9113" y="61"/>
                  </a:cubicBezTo>
                  <a:cubicBezTo>
                    <a:pt x="9064" y="21"/>
                    <a:pt x="9003" y="0"/>
                    <a:pt x="89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56;p44">
              <a:extLst>
                <a:ext uri="{FF2B5EF4-FFF2-40B4-BE49-F238E27FC236}">
                  <a16:creationId xmlns:a16="http://schemas.microsoft.com/office/drawing/2014/main" id="{DE7AFFCA-F065-6A51-873F-4A25692B27EE}"/>
                </a:ext>
              </a:extLst>
            </p:cNvPr>
            <p:cNvSpPr/>
            <p:nvPr/>
          </p:nvSpPr>
          <p:spPr>
            <a:xfrm>
              <a:off x="3103675" y="5072950"/>
              <a:ext cx="129500" cy="86050"/>
            </a:xfrm>
            <a:custGeom>
              <a:avLst/>
              <a:gdLst/>
              <a:ahLst/>
              <a:cxnLst/>
              <a:rect l="l" t="t" r="r" b="b"/>
              <a:pathLst>
                <a:path w="5180" h="3442" extrusionOk="0">
                  <a:moveTo>
                    <a:pt x="1175" y="1"/>
                  </a:moveTo>
                  <a:lnTo>
                    <a:pt x="248" y="100"/>
                  </a:lnTo>
                  <a:lnTo>
                    <a:pt x="0" y="1112"/>
                  </a:lnTo>
                  <a:cubicBezTo>
                    <a:pt x="0" y="1112"/>
                    <a:pt x="1738" y="2800"/>
                    <a:pt x="3268" y="3350"/>
                  </a:cubicBezTo>
                  <a:cubicBezTo>
                    <a:pt x="3445" y="3414"/>
                    <a:pt x="3615" y="3442"/>
                    <a:pt x="3779" y="3442"/>
                  </a:cubicBezTo>
                  <a:cubicBezTo>
                    <a:pt x="4336" y="3442"/>
                    <a:pt x="4816" y="3119"/>
                    <a:pt x="5180" y="2759"/>
                  </a:cubicBezTo>
                  <a:cubicBezTo>
                    <a:pt x="3275" y="1633"/>
                    <a:pt x="1175" y="1"/>
                    <a:pt x="11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657;p44">
              <a:extLst>
                <a:ext uri="{FF2B5EF4-FFF2-40B4-BE49-F238E27FC236}">
                  <a16:creationId xmlns:a16="http://schemas.microsoft.com/office/drawing/2014/main" id="{175BF822-EDFC-6EE8-CA8D-1AB5E383DD05}"/>
                </a:ext>
              </a:extLst>
            </p:cNvPr>
            <p:cNvSpPr/>
            <p:nvPr/>
          </p:nvSpPr>
          <p:spPr>
            <a:xfrm>
              <a:off x="3096150" y="5065800"/>
              <a:ext cx="145375" cy="100350"/>
            </a:xfrm>
            <a:custGeom>
              <a:avLst/>
              <a:gdLst/>
              <a:ahLst/>
              <a:cxnLst/>
              <a:rect l="l" t="t" r="r" b="b"/>
              <a:pathLst>
                <a:path w="5815" h="4014" extrusionOk="0">
                  <a:moveTo>
                    <a:pt x="1393" y="583"/>
                  </a:moveTo>
                  <a:cubicBezTo>
                    <a:pt x="1792" y="888"/>
                    <a:pt x="3423" y="2120"/>
                    <a:pt x="4999" y="3089"/>
                  </a:cubicBezTo>
                  <a:cubicBezTo>
                    <a:pt x="4691" y="3324"/>
                    <a:pt x="4383" y="3441"/>
                    <a:pt x="4079" y="3441"/>
                  </a:cubicBezTo>
                  <a:cubicBezTo>
                    <a:pt x="3940" y="3441"/>
                    <a:pt x="3802" y="3417"/>
                    <a:pt x="3665" y="3368"/>
                  </a:cubicBezTo>
                  <a:cubicBezTo>
                    <a:pt x="2433" y="2925"/>
                    <a:pt x="1029" y="1683"/>
                    <a:pt x="619" y="1305"/>
                  </a:cubicBezTo>
                  <a:lnTo>
                    <a:pt x="780" y="649"/>
                  </a:lnTo>
                  <a:lnTo>
                    <a:pt x="1393" y="583"/>
                  </a:lnTo>
                  <a:close/>
                  <a:moveTo>
                    <a:pt x="1472" y="1"/>
                  </a:moveTo>
                  <a:cubicBezTo>
                    <a:pt x="1463" y="1"/>
                    <a:pt x="1454" y="1"/>
                    <a:pt x="1445" y="2"/>
                  </a:cubicBezTo>
                  <a:lnTo>
                    <a:pt x="519" y="102"/>
                  </a:lnTo>
                  <a:cubicBezTo>
                    <a:pt x="399" y="114"/>
                    <a:pt x="300" y="201"/>
                    <a:pt x="272" y="317"/>
                  </a:cubicBezTo>
                  <a:lnTo>
                    <a:pt x="24" y="1330"/>
                  </a:lnTo>
                  <a:cubicBezTo>
                    <a:pt x="0" y="1428"/>
                    <a:pt x="30" y="1532"/>
                    <a:pt x="103" y="1602"/>
                  </a:cubicBezTo>
                  <a:cubicBezTo>
                    <a:pt x="175" y="1673"/>
                    <a:pt x="1902" y="3341"/>
                    <a:pt x="3473" y="3905"/>
                  </a:cubicBezTo>
                  <a:cubicBezTo>
                    <a:pt x="3667" y="3976"/>
                    <a:pt x="3873" y="4013"/>
                    <a:pt x="4080" y="4014"/>
                  </a:cubicBezTo>
                  <a:cubicBezTo>
                    <a:pt x="4626" y="4014"/>
                    <a:pt x="5170" y="3755"/>
                    <a:pt x="5682" y="3247"/>
                  </a:cubicBezTo>
                  <a:cubicBezTo>
                    <a:pt x="5814" y="3116"/>
                    <a:pt x="5787" y="2894"/>
                    <a:pt x="5625" y="2799"/>
                  </a:cubicBezTo>
                  <a:cubicBezTo>
                    <a:pt x="3760" y="1695"/>
                    <a:pt x="1671" y="77"/>
                    <a:pt x="1651" y="61"/>
                  </a:cubicBezTo>
                  <a:cubicBezTo>
                    <a:pt x="1599" y="22"/>
                    <a:pt x="1536" y="1"/>
                    <a:pt x="1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58;p44">
              <a:extLst>
                <a:ext uri="{FF2B5EF4-FFF2-40B4-BE49-F238E27FC236}">
                  <a16:creationId xmlns:a16="http://schemas.microsoft.com/office/drawing/2014/main" id="{6587A5AC-F224-A635-2064-99500A7C47D7}"/>
                </a:ext>
              </a:extLst>
            </p:cNvPr>
            <p:cNvSpPr/>
            <p:nvPr/>
          </p:nvSpPr>
          <p:spPr>
            <a:xfrm>
              <a:off x="2929100" y="5195100"/>
              <a:ext cx="491675" cy="77850"/>
            </a:xfrm>
            <a:custGeom>
              <a:avLst/>
              <a:gdLst/>
              <a:ahLst/>
              <a:cxnLst/>
              <a:rect l="l" t="t" r="r" b="b"/>
              <a:pathLst>
                <a:path w="19667" h="3114" extrusionOk="0">
                  <a:moveTo>
                    <a:pt x="19655" y="1"/>
                  </a:moveTo>
                  <a:lnTo>
                    <a:pt x="19655" y="1"/>
                  </a:lnTo>
                  <a:cubicBezTo>
                    <a:pt x="19010" y="364"/>
                    <a:pt x="17816" y="950"/>
                    <a:pt x="16098" y="1427"/>
                  </a:cubicBezTo>
                  <a:cubicBezTo>
                    <a:pt x="15225" y="1670"/>
                    <a:pt x="14275" y="1765"/>
                    <a:pt x="13244" y="1765"/>
                  </a:cubicBezTo>
                  <a:cubicBezTo>
                    <a:pt x="11086" y="1765"/>
                    <a:pt x="8574" y="1349"/>
                    <a:pt x="5671" y="1003"/>
                  </a:cubicBezTo>
                  <a:cubicBezTo>
                    <a:pt x="3774" y="778"/>
                    <a:pt x="2218" y="715"/>
                    <a:pt x="1070" y="715"/>
                  </a:cubicBezTo>
                  <a:cubicBezTo>
                    <a:pt x="661" y="715"/>
                    <a:pt x="303" y="723"/>
                    <a:pt x="1" y="734"/>
                  </a:cubicBezTo>
                  <a:cubicBezTo>
                    <a:pt x="25" y="853"/>
                    <a:pt x="59" y="969"/>
                    <a:pt x="104" y="1082"/>
                  </a:cubicBezTo>
                  <a:cubicBezTo>
                    <a:pt x="565" y="2188"/>
                    <a:pt x="1358" y="2336"/>
                    <a:pt x="2497" y="2336"/>
                  </a:cubicBezTo>
                  <a:cubicBezTo>
                    <a:pt x="2820" y="2336"/>
                    <a:pt x="3170" y="2324"/>
                    <a:pt x="3548" y="2318"/>
                  </a:cubicBezTo>
                  <a:cubicBezTo>
                    <a:pt x="3565" y="2318"/>
                    <a:pt x="3583" y="2318"/>
                    <a:pt x="3602" y="2318"/>
                  </a:cubicBezTo>
                  <a:cubicBezTo>
                    <a:pt x="5124" y="2318"/>
                    <a:pt x="10957" y="3113"/>
                    <a:pt x="13990" y="3113"/>
                  </a:cubicBezTo>
                  <a:cubicBezTo>
                    <a:pt x="14590" y="3113"/>
                    <a:pt x="15081" y="3082"/>
                    <a:pt x="15407" y="3008"/>
                  </a:cubicBezTo>
                  <a:cubicBezTo>
                    <a:pt x="17398" y="2551"/>
                    <a:pt x="19384" y="1666"/>
                    <a:pt x="19650" y="235"/>
                  </a:cubicBezTo>
                  <a:cubicBezTo>
                    <a:pt x="19665" y="158"/>
                    <a:pt x="19666" y="79"/>
                    <a:pt x="196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59;p44">
              <a:extLst>
                <a:ext uri="{FF2B5EF4-FFF2-40B4-BE49-F238E27FC236}">
                  <a16:creationId xmlns:a16="http://schemas.microsoft.com/office/drawing/2014/main" id="{843E52A8-0492-4273-2432-7F5B12D1BABE}"/>
                </a:ext>
              </a:extLst>
            </p:cNvPr>
            <p:cNvSpPr/>
            <p:nvPr/>
          </p:nvSpPr>
          <p:spPr>
            <a:xfrm>
              <a:off x="2921175" y="5187950"/>
              <a:ext cx="506800" cy="92100"/>
            </a:xfrm>
            <a:custGeom>
              <a:avLst/>
              <a:gdLst/>
              <a:ahLst/>
              <a:cxnLst/>
              <a:rect l="l" t="t" r="r" b="b"/>
              <a:pathLst>
                <a:path w="20272" h="3684" extrusionOk="0">
                  <a:moveTo>
                    <a:pt x="19574" y="820"/>
                  </a:moveTo>
                  <a:lnTo>
                    <a:pt x="19574" y="820"/>
                  </a:lnTo>
                  <a:cubicBezTo>
                    <a:pt x="19151" y="1748"/>
                    <a:pt x="17759" y="2535"/>
                    <a:pt x="15659" y="3015"/>
                  </a:cubicBezTo>
                  <a:cubicBezTo>
                    <a:pt x="15356" y="3085"/>
                    <a:pt x="14892" y="3114"/>
                    <a:pt x="14321" y="3114"/>
                  </a:cubicBezTo>
                  <a:cubicBezTo>
                    <a:pt x="12548" y="3114"/>
                    <a:pt x="9748" y="2834"/>
                    <a:pt x="7558" y="2616"/>
                  </a:cubicBezTo>
                  <a:cubicBezTo>
                    <a:pt x="5956" y="2457"/>
                    <a:pt x="4565" y="2318"/>
                    <a:pt x="3917" y="2318"/>
                  </a:cubicBezTo>
                  <a:lnTo>
                    <a:pt x="3861" y="2318"/>
                  </a:lnTo>
                  <a:lnTo>
                    <a:pt x="3432" y="2327"/>
                  </a:lnTo>
                  <a:cubicBezTo>
                    <a:pt x="3221" y="2332"/>
                    <a:pt x="3026" y="2335"/>
                    <a:pt x="2844" y="2335"/>
                  </a:cubicBezTo>
                  <a:cubicBezTo>
                    <a:pt x="1680" y="2335"/>
                    <a:pt x="1089" y="2191"/>
                    <a:pt x="700" y="1294"/>
                  </a:cubicBezTo>
                  <a:cubicBezTo>
                    <a:pt x="914" y="1289"/>
                    <a:pt x="1148" y="1286"/>
                    <a:pt x="1400" y="1286"/>
                  </a:cubicBezTo>
                  <a:cubicBezTo>
                    <a:pt x="2548" y="1286"/>
                    <a:pt x="4088" y="1351"/>
                    <a:pt x="5955" y="1573"/>
                  </a:cubicBezTo>
                  <a:cubicBezTo>
                    <a:pt x="6670" y="1657"/>
                    <a:pt x="7361" y="1748"/>
                    <a:pt x="8030" y="1834"/>
                  </a:cubicBezTo>
                  <a:cubicBezTo>
                    <a:pt x="10050" y="2094"/>
                    <a:pt x="11901" y="2334"/>
                    <a:pt x="13563" y="2334"/>
                  </a:cubicBezTo>
                  <a:cubicBezTo>
                    <a:pt x="14618" y="2334"/>
                    <a:pt x="15596" y="2237"/>
                    <a:pt x="16492" y="1988"/>
                  </a:cubicBezTo>
                  <a:cubicBezTo>
                    <a:pt x="17825" y="1617"/>
                    <a:pt x="18851" y="1183"/>
                    <a:pt x="19574" y="820"/>
                  </a:cubicBezTo>
                  <a:close/>
                  <a:moveTo>
                    <a:pt x="19972" y="1"/>
                  </a:moveTo>
                  <a:cubicBezTo>
                    <a:pt x="19925" y="1"/>
                    <a:pt x="19877" y="12"/>
                    <a:pt x="19832" y="38"/>
                  </a:cubicBezTo>
                  <a:cubicBezTo>
                    <a:pt x="19149" y="424"/>
                    <a:pt x="17990" y="979"/>
                    <a:pt x="16339" y="1439"/>
                  </a:cubicBezTo>
                  <a:cubicBezTo>
                    <a:pt x="15489" y="1675"/>
                    <a:pt x="14569" y="1768"/>
                    <a:pt x="13564" y="1768"/>
                  </a:cubicBezTo>
                  <a:cubicBezTo>
                    <a:pt x="11973" y="1768"/>
                    <a:pt x="10171" y="1535"/>
                    <a:pt x="8103" y="1267"/>
                  </a:cubicBezTo>
                  <a:cubicBezTo>
                    <a:pt x="7433" y="1181"/>
                    <a:pt x="6739" y="1091"/>
                    <a:pt x="6022" y="1006"/>
                  </a:cubicBezTo>
                  <a:cubicBezTo>
                    <a:pt x="4119" y="780"/>
                    <a:pt x="2551" y="715"/>
                    <a:pt x="1381" y="715"/>
                  </a:cubicBezTo>
                  <a:cubicBezTo>
                    <a:pt x="974" y="715"/>
                    <a:pt x="615" y="723"/>
                    <a:pt x="307" y="735"/>
                  </a:cubicBezTo>
                  <a:cubicBezTo>
                    <a:pt x="130" y="741"/>
                    <a:pt x="0" y="907"/>
                    <a:pt x="39" y="1081"/>
                  </a:cubicBezTo>
                  <a:cubicBezTo>
                    <a:pt x="68" y="1217"/>
                    <a:pt x="107" y="1350"/>
                    <a:pt x="158" y="1478"/>
                  </a:cubicBezTo>
                  <a:cubicBezTo>
                    <a:pt x="682" y="2737"/>
                    <a:pt x="1616" y="2907"/>
                    <a:pt x="2805" y="2907"/>
                  </a:cubicBezTo>
                  <a:cubicBezTo>
                    <a:pt x="3011" y="2907"/>
                    <a:pt x="3225" y="2902"/>
                    <a:pt x="3445" y="2897"/>
                  </a:cubicBezTo>
                  <a:lnTo>
                    <a:pt x="3869" y="2889"/>
                  </a:lnTo>
                  <a:cubicBezTo>
                    <a:pt x="4468" y="2894"/>
                    <a:pt x="5869" y="3022"/>
                    <a:pt x="7502" y="3185"/>
                  </a:cubicBezTo>
                  <a:cubicBezTo>
                    <a:pt x="9797" y="3413"/>
                    <a:pt x="12508" y="3684"/>
                    <a:pt x="14302" y="3684"/>
                  </a:cubicBezTo>
                  <a:cubicBezTo>
                    <a:pt x="14928" y="3684"/>
                    <a:pt x="15442" y="3650"/>
                    <a:pt x="15788" y="3572"/>
                  </a:cubicBezTo>
                  <a:cubicBezTo>
                    <a:pt x="17311" y="3223"/>
                    <a:pt x="19916" y="2370"/>
                    <a:pt x="20248" y="573"/>
                  </a:cubicBezTo>
                  <a:cubicBezTo>
                    <a:pt x="20269" y="464"/>
                    <a:pt x="20271" y="353"/>
                    <a:pt x="20254" y="243"/>
                  </a:cubicBezTo>
                  <a:cubicBezTo>
                    <a:pt x="20232" y="96"/>
                    <a:pt x="20106" y="1"/>
                    <a:pt x="199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60;p44">
              <a:extLst>
                <a:ext uri="{FF2B5EF4-FFF2-40B4-BE49-F238E27FC236}">
                  <a16:creationId xmlns:a16="http://schemas.microsoft.com/office/drawing/2014/main" id="{A2D048E7-21A0-1E1F-D787-67266FAAD0E7}"/>
                </a:ext>
              </a:extLst>
            </p:cNvPr>
            <p:cNvSpPr/>
            <p:nvPr/>
          </p:nvSpPr>
          <p:spPr>
            <a:xfrm>
              <a:off x="2526100" y="3075375"/>
              <a:ext cx="732575" cy="2019300"/>
            </a:xfrm>
            <a:custGeom>
              <a:avLst/>
              <a:gdLst/>
              <a:ahLst/>
              <a:cxnLst/>
              <a:rect l="l" t="t" r="r" b="b"/>
              <a:pathLst>
                <a:path w="29303" h="80772" extrusionOk="0">
                  <a:moveTo>
                    <a:pt x="1166" y="0"/>
                  </a:moveTo>
                  <a:cubicBezTo>
                    <a:pt x="1166" y="0"/>
                    <a:pt x="1076" y="13849"/>
                    <a:pt x="1007" y="19132"/>
                  </a:cubicBezTo>
                  <a:cubicBezTo>
                    <a:pt x="940" y="24415"/>
                    <a:pt x="2288" y="43816"/>
                    <a:pt x="2012" y="44535"/>
                  </a:cubicBezTo>
                  <a:cubicBezTo>
                    <a:pt x="1737" y="45252"/>
                    <a:pt x="1" y="57928"/>
                    <a:pt x="902" y="61056"/>
                  </a:cubicBezTo>
                  <a:cubicBezTo>
                    <a:pt x="1802" y="64184"/>
                    <a:pt x="3304" y="80772"/>
                    <a:pt x="3304" y="80772"/>
                  </a:cubicBezTo>
                  <a:lnTo>
                    <a:pt x="10439" y="80528"/>
                  </a:lnTo>
                  <a:cubicBezTo>
                    <a:pt x="10439" y="80528"/>
                    <a:pt x="11241" y="56390"/>
                    <a:pt x="12072" y="54665"/>
                  </a:cubicBezTo>
                  <a:cubicBezTo>
                    <a:pt x="12905" y="52941"/>
                    <a:pt x="13214" y="44513"/>
                    <a:pt x="13608" y="42081"/>
                  </a:cubicBezTo>
                  <a:cubicBezTo>
                    <a:pt x="14002" y="39648"/>
                    <a:pt x="15785" y="24348"/>
                    <a:pt x="15785" y="24348"/>
                  </a:cubicBezTo>
                  <a:cubicBezTo>
                    <a:pt x="15785" y="24348"/>
                    <a:pt x="18043" y="42732"/>
                    <a:pt x="17681" y="47448"/>
                  </a:cubicBezTo>
                  <a:cubicBezTo>
                    <a:pt x="17320" y="52163"/>
                    <a:pt x="15241" y="56618"/>
                    <a:pt x="15871" y="60750"/>
                  </a:cubicBezTo>
                  <a:cubicBezTo>
                    <a:pt x="16500" y="64881"/>
                    <a:pt x="16581" y="80726"/>
                    <a:pt x="16581" y="80726"/>
                  </a:cubicBezTo>
                  <a:lnTo>
                    <a:pt x="23688" y="78628"/>
                  </a:lnTo>
                  <a:cubicBezTo>
                    <a:pt x="23688" y="78628"/>
                    <a:pt x="25156" y="71326"/>
                    <a:pt x="25134" y="69756"/>
                  </a:cubicBezTo>
                  <a:cubicBezTo>
                    <a:pt x="25111" y="68186"/>
                    <a:pt x="24921" y="64762"/>
                    <a:pt x="25178" y="62760"/>
                  </a:cubicBezTo>
                  <a:cubicBezTo>
                    <a:pt x="25435" y="60758"/>
                    <a:pt x="29072" y="45288"/>
                    <a:pt x="29150" y="40719"/>
                  </a:cubicBezTo>
                  <a:cubicBezTo>
                    <a:pt x="29228" y="36150"/>
                    <a:pt x="29302" y="888"/>
                    <a:pt x="29302" y="887"/>
                  </a:cubicBezTo>
                  <a:lnTo>
                    <a:pt x="29302" y="887"/>
                  </a:lnTo>
                  <a:cubicBezTo>
                    <a:pt x="29302" y="887"/>
                    <a:pt x="23480" y="2458"/>
                    <a:pt x="15937" y="2458"/>
                  </a:cubicBezTo>
                  <a:cubicBezTo>
                    <a:pt x="11343" y="2458"/>
                    <a:pt x="6110" y="1876"/>
                    <a:pt x="11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61;p44">
              <a:extLst>
                <a:ext uri="{FF2B5EF4-FFF2-40B4-BE49-F238E27FC236}">
                  <a16:creationId xmlns:a16="http://schemas.microsoft.com/office/drawing/2014/main" id="{C041D3D6-F415-0B80-19C5-35089EB93944}"/>
                </a:ext>
              </a:extLst>
            </p:cNvPr>
            <p:cNvSpPr/>
            <p:nvPr/>
          </p:nvSpPr>
          <p:spPr>
            <a:xfrm>
              <a:off x="2518650" y="3068200"/>
              <a:ext cx="747150" cy="2033625"/>
            </a:xfrm>
            <a:custGeom>
              <a:avLst/>
              <a:gdLst/>
              <a:ahLst/>
              <a:cxnLst/>
              <a:rect l="l" t="t" r="r" b="b"/>
              <a:pathLst>
                <a:path w="29886" h="81345" extrusionOk="0">
                  <a:moveTo>
                    <a:pt x="1747" y="697"/>
                  </a:moveTo>
                  <a:cubicBezTo>
                    <a:pt x="6586" y="2462"/>
                    <a:pt x="11700" y="3016"/>
                    <a:pt x="16210" y="3016"/>
                  </a:cubicBezTo>
                  <a:cubicBezTo>
                    <a:pt x="22690" y="3016"/>
                    <a:pt x="27925" y="1873"/>
                    <a:pt x="29313" y="1539"/>
                  </a:cubicBezTo>
                  <a:lnTo>
                    <a:pt x="29313" y="1539"/>
                  </a:lnTo>
                  <a:cubicBezTo>
                    <a:pt x="29305" y="5306"/>
                    <a:pt x="29235" y="36737"/>
                    <a:pt x="29161" y="41001"/>
                  </a:cubicBezTo>
                  <a:cubicBezTo>
                    <a:pt x="29108" y="44166"/>
                    <a:pt x="27334" y="52597"/>
                    <a:pt x="26160" y="58176"/>
                  </a:cubicBezTo>
                  <a:cubicBezTo>
                    <a:pt x="25643" y="60626"/>
                    <a:pt x="25271" y="62396"/>
                    <a:pt x="25192" y="63011"/>
                  </a:cubicBezTo>
                  <a:cubicBezTo>
                    <a:pt x="24988" y="64598"/>
                    <a:pt x="25060" y="67022"/>
                    <a:pt x="25114" y="68793"/>
                  </a:cubicBezTo>
                  <a:cubicBezTo>
                    <a:pt x="25128" y="69276"/>
                    <a:pt x="25141" y="69705"/>
                    <a:pt x="25146" y="70047"/>
                  </a:cubicBezTo>
                  <a:cubicBezTo>
                    <a:pt x="25166" y="71437"/>
                    <a:pt x="23958" y="77587"/>
                    <a:pt x="23740" y="78690"/>
                  </a:cubicBezTo>
                  <a:lnTo>
                    <a:pt x="17161" y="80631"/>
                  </a:lnTo>
                  <a:cubicBezTo>
                    <a:pt x="17144" y="78143"/>
                    <a:pt x="17029" y="64792"/>
                    <a:pt x="16450" y="60994"/>
                  </a:cubicBezTo>
                  <a:cubicBezTo>
                    <a:pt x="16082" y="58580"/>
                    <a:pt x="16661" y="56048"/>
                    <a:pt x="17273" y="53366"/>
                  </a:cubicBezTo>
                  <a:cubicBezTo>
                    <a:pt x="17687" y="51552"/>
                    <a:pt x="18116" y="49677"/>
                    <a:pt x="18264" y="47756"/>
                  </a:cubicBezTo>
                  <a:cubicBezTo>
                    <a:pt x="18623" y="43066"/>
                    <a:pt x="16458" y="25351"/>
                    <a:pt x="16365" y="24600"/>
                  </a:cubicBezTo>
                  <a:cubicBezTo>
                    <a:pt x="16348" y="24456"/>
                    <a:pt x="16226" y="24349"/>
                    <a:pt x="16083" y="24349"/>
                  </a:cubicBezTo>
                  <a:lnTo>
                    <a:pt x="16082" y="24349"/>
                  </a:lnTo>
                  <a:cubicBezTo>
                    <a:pt x="15937" y="24349"/>
                    <a:pt x="15815" y="24458"/>
                    <a:pt x="15799" y="24601"/>
                  </a:cubicBezTo>
                  <a:cubicBezTo>
                    <a:pt x="15782" y="24754"/>
                    <a:pt x="14013" y="39924"/>
                    <a:pt x="13625" y="42321"/>
                  </a:cubicBezTo>
                  <a:cubicBezTo>
                    <a:pt x="13486" y="43180"/>
                    <a:pt x="13361" y="44734"/>
                    <a:pt x="13215" y="46532"/>
                  </a:cubicBezTo>
                  <a:cubicBezTo>
                    <a:pt x="12956" y="49749"/>
                    <a:pt x="12633" y="53752"/>
                    <a:pt x="12114" y="54828"/>
                  </a:cubicBezTo>
                  <a:cubicBezTo>
                    <a:pt x="11303" y="56508"/>
                    <a:pt x="10556" y="77760"/>
                    <a:pt x="10460" y="80539"/>
                  </a:cubicBezTo>
                  <a:lnTo>
                    <a:pt x="3862" y="80764"/>
                  </a:lnTo>
                  <a:cubicBezTo>
                    <a:pt x="3658" y="78536"/>
                    <a:pt x="2320" y="64201"/>
                    <a:pt x="1474" y="61264"/>
                  </a:cubicBezTo>
                  <a:cubicBezTo>
                    <a:pt x="606" y="58248"/>
                    <a:pt x="2276" y="45709"/>
                    <a:pt x="2576" y="44923"/>
                  </a:cubicBezTo>
                  <a:cubicBezTo>
                    <a:pt x="2719" y="44553"/>
                    <a:pt x="2576" y="41541"/>
                    <a:pt x="2192" y="34234"/>
                  </a:cubicBezTo>
                  <a:cubicBezTo>
                    <a:pt x="1895" y="28556"/>
                    <a:pt x="1556" y="22120"/>
                    <a:pt x="1591" y="19423"/>
                  </a:cubicBezTo>
                  <a:cubicBezTo>
                    <a:pt x="1652" y="14708"/>
                    <a:pt x="1731" y="3030"/>
                    <a:pt x="1747" y="697"/>
                  </a:cubicBezTo>
                  <a:close/>
                  <a:moveTo>
                    <a:pt x="1464" y="1"/>
                  </a:moveTo>
                  <a:cubicBezTo>
                    <a:pt x="1313" y="1"/>
                    <a:pt x="1179" y="122"/>
                    <a:pt x="1178" y="286"/>
                  </a:cubicBezTo>
                  <a:cubicBezTo>
                    <a:pt x="1178" y="424"/>
                    <a:pt x="1088" y="14193"/>
                    <a:pt x="1021" y="19415"/>
                  </a:cubicBezTo>
                  <a:cubicBezTo>
                    <a:pt x="985" y="22131"/>
                    <a:pt x="1324" y="28577"/>
                    <a:pt x="1623" y="34264"/>
                  </a:cubicBezTo>
                  <a:cubicBezTo>
                    <a:pt x="1880" y="39188"/>
                    <a:pt x="2149" y="44279"/>
                    <a:pt x="2044" y="44719"/>
                  </a:cubicBezTo>
                  <a:cubicBezTo>
                    <a:pt x="1734" y="45529"/>
                    <a:pt x="1" y="58213"/>
                    <a:pt x="925" y="61423"/>
                  </a:cubicBezTo>
                  <a:cubicBezTo>
                    <a:pt x="1809" y="64488"/>
                    <a:pt x="3303" y="80918"/>
                    <a:pt x="3318" y="81084"/>
                  </a:cubicBezTo>
                  <a:cubicBezTo>
                    <a:pt x="3332" y="81230"/>
                    <a:pt x="3455" y="81343"/>
                    <a:pt x="3602" y="81343"/>
                  </a:cubicBezTo>
                  <a:lnTo>
                    <a:pt x="3611" y="81344"/>
                  </a:lnTo>
                  <a:lnTo>
                    <a:pt x="10746" y="81101"/>
                  </a:lnTo>
                  <a:cubicBezTo>
                    <a:pt x="10896" y="81095"/>
                    <a:pt x="11017" y="80975"/>
                    <a:pt x="11021" y="80825"/>
                  </a:cubicBezTo>
                  <a:cubicBezTo>
                    <a:pt x="11244" y="74128"/>
                    <a:pt x="11966" y="56448"/>
                    <a:pt x="12627" y="55077"/>
                  </a:cubicBezTo>
                  <a:cubicBezTo>
                    <a:pt x="13193" y="53905"/>
                    <a:pt x="13507" y="50013"/>
                    <a:pt x="13784" y="46579"/>
                  </a:cubicBezTo>
                  <a:cubicBezTo>
                    <a:pt x="13928" y="44793"/>
                    <a:pt x="14052" y="43250"/>
                    <a:pt x="14188" y="42414"/>
                  </a:cubicBezTo>
                  <a:cubicBezTo>
                    <a:pt x="14483" y="40594"/>
                    <a:pt x="15564" y="31492"/>
                    <a:pt x="16084" y="27078"/>
                  </a:cubicBezTo>
                  <a:cubicBezTo>
                    <a:pt x="16677" y="32220"/>
                    <a:pt x="17971" y="44100"/>
                    <a:pt x="17694" y="47714"/>
                  </a:cubicBezTo>
                  <a:cubicBezTo>
                    <a:pt x="17549" y="49592"/>
                    <a:pt x="17126" y="51446"/>
                    <a:pt x="16717" y="53240"/>
                  </a:cubicBezTo>
                  <a:cubicBezTo>
                    <a:pt x="16092" y="55975"/>
                    <a:pt x="15501" y="58560"/>
                    <a:pt x="15886" y="61080"/>
                  </a:cubicBezTo>
                  <a:cubicBezTo>
                    <a:pt x="16505" y="65144"/>
                    <a:pt x="16592" y="80856"/>
                    <a:pt x="16593" y="81015"/>
                  </a:cubicBezTo>
                  <a:cubicBezTo>
                    <a:pt x="16594" y="81177"/>
                    <a:pt x="16725" y="81299"/>
                    <a:pt x="16877" y="81299"/>
                  </a:cubicBezTo>
                  <a:cubicBezTo>
                    <a:pt x="16904" y="81299"/>
                    <a:pt x="16931" y="81295"/>
                    <a:pt x="16959" y="81287"/>
                  </a:cubicBezTo>
                  <a:lnTo>
                    <a:pt x="24068" y="79188"/>
                  </a:lnTo>
                  <a:cubicBezTo>
                    <a:pt x="24169" y="79158"/>
                    <a:pt x="24246" y="79074"/>
                    <a:pt x="24267" y="78970"/>
                  </a:cubicBezTo>
                  <a:cubicBezTo>
                    <a:pt x="24327" y="78671"/>
                    <a:pt x="25740" y="71621"/>
                    <a:pt x="25717" y="70039"/>
                  </a:cubicBezTo>
                  <a:cubicBezTo>
                    <a:pt x="25713" y="69695"/>
                    <a:pt x="25700" y="69263"/>
                    <a:pt x="25686" y="68776"/>
                  </a:cubicBezTo>
                  <a:cubicBezTo>
                    <a:pt x="25632" y="67025"/>
                    <a:pt x="25561" y="64626"/>
                    <a:pt x="25759" y="63084"/>
                  </a:cubicBezTo>
                  <a:cubicBezTo>
                    <a:pt x="25836" y="62491"/>
                    <a:pt x="26225" y="60639"/>
                    <a:pt x="26718" y="58294"/>
                  </a:cubicBezTo>
                  <a:cubicBezTo>
                    <a:pt x="27898" y="52695"/>
                    <a:pt x="29678" y="44232"/>
                    <a:pt x="29733" y="41011"/>
                  </a:cubicBezTo>
                  <a:cubicBezTo>
                    <a:pt x="29811" y="36492"/>
                    <a:pt x="29885" y="1529"/>
                    <a:pt x="29885" y="1175"/>
                  </a:cubicBezTo>
                  <a:cubicBezTo>
                    <a:pt x="29885" y="1086"/>
                    <a:pt x="29844" y="1002"/>
                    <a:pt x="29774" y="948"/>
                  </a:cubicBezTo>
                  <a:cubicBezTo>
                    <a:pt x="29724" y="909"/>
                    <a:pt x="29663" y="889"/>
                    <a:pt x="29601" y="889"/>
                  </a:cubicBezTo>
                  <a:cubicBezTo>
                    <a:pt x="29575" y="889"/>
                    <a:pt x="29550" y="892"/>
                    <a:pt x="29525" y="899"/>
                  </a:cubicBezTo>
                  <a:cubicBezTo>
                    <a:pt x="29433" y="925"/>
                    <a:pt x="23650" y="2448"/>
                    <a:pt x="16214" y="2448"/>
                  </a:cubicBezTo>
                  <a:cubicBezTo>
                    <a:pt x="11643" y="2448"/>
                    <a:pt x="6448" y="1872"/>
                    <a:pt x="1565" y="20"/>
                  </a:cubicBezTo>
                  <a:cubicBezTo>
                    <a:pt x="1531" y="7"/>
                    <a:pt x="1497" y="1"/>
                    <a:pt x="1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62;p44">
              <a:extLst>
                <a:ext uri="{FF2B5EF4-FFF2-40B4-BE49-F238E27FC236}">
                  <a16:creationId xmlns:a16="http://schemas.microsoft.com/office/drawing/2014/main" id="{AD9A3039-286D-A979-2A7F-A80FC336A186}"/>
                </a:ext>
              </a:extLst>
            </p:cNvPr>
            <p:cNvSpPr/>
            <p:nvPr/>
          </p:nvSpPr>
          <p:spPr>
            <a:xfrm>
              <a:off x="2554425" y="3075375"/>
              <a:ext cx="706175" cy="217325"/>
            </a:xfrm>
            <a:custGeom>
              <a:avLst/>
              <a:gdLst/>
              <a:ahLst/>
              <a:cxnLst/>
              <a:rect l="l" t="t" r="r" b="b"/>
              <a:pathLst>
                <a:path w="28247" h="8693" extrusionOk="0">
                  <a:moveTo>
                    <a:pt x="33" y="0"/>
                  </a:moveTo>
                  <a:cubicBezTo>
                    <a:pt x="33" y="0"/>
                    <a:pt x="20" y="1942"/>
                    <a:pt x="0" y="4649"/>
                  </a:cubicBezTo>
                  <a:cubicBezTo>
                    <a:pt x="1419" y="5975"/>
                    <a:pt x="4490" y="7633"/>
                    <a:pt x="11144" y="8409"/>
                  </a:cubicBezTo>
                  <a:cubicBezTo>
                    <a:pt x="12845" y="8608"/>
                    <a:pt x="14454" y="8693"/>
                    <a:pt x="15961" y="8693"/>
                  </a:cubicBezTo>
                  <a:cubicBezTo>
                    <a:pt x="21613" y="8693"/>
                    <a:pt x="25842" y="7495"/>
                    <a:pt x="28247" y="6583"/>
                  </a:cubicBezTo>
                  <a:cubicBezTo>
                    <a:pt x="28211" y="3887"/>
                    <a:pt x="28183" y="1924"/>
                    <a:pt x="28174" y="1199"/>
                  </a:cubicBezTo>
                  <a:cubicBezTo>
                    <a:pt x="27840" y="1184"/>
                    <a:pt x="27472" y="1167"/>
                    <a:pt x="27072" y="1148"/>
                  </a:cubicBezTo>
                  <a:cubicBezTo>
                    <a:pt x="25046" y="1595"/>
                    <a:pt x="20400" y="2459"/>
                    <a:pt x="14805" y="2459"/>
                  </a:cubicBezTo>
                  <a:cubicBezTo>
                    <a:pt x="10211" y="2459"/>
                    <a:pt x="4978" y="1876"/>
                    <a:pt x="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63;p44">
              <a:extLst>
                <a:ext uri="{FF2B5EF4-FFF2-40B4-BE49-F238E27FC236}">
                  <a16:creationId xmlns:a16="http://schemas.microsoft.com/office/drawing/2014/main" id="{C476EEB5-8978-67CD-D8C0-252A9B5EBA4B}"/>
                </a:ext>
              </a:extLst>
            </p:cNvPr>
            <p:cNvSpPr/>
            <p:nvPr/>
          </p:nvSpPr>
          <p:spPr>
            <a:xfrm>
              <a:off x="2547275" y="3068225"/>
              <a:ext cx="720500" cy="231550"/>
            </a:xfrm>
            <a:custGeom>
              <a:avLst/>
              <a:gdLst/>
              <a:ahLst/>
              <a:cxnLst/>
              <a:rect l="l" t="t" r="r" b="b"/>
              <a:pathLst>
                <a:path w="28820" h="9262" extrusionOk="0">
                  <a:moveTo>
                    <a:pt x="602" y="696"/>
                  </a:moveTo>
                  <a:cubicBezTo>
                    <a:pt x="5463" y="2470"/>
                    <a:pt x="10586" y="3024"/>
                    <a:pt x="15094" y="3024"/>
                  </a:cubicBezTo>
                  <a:cubicBezTo>
                    <a:pt x="20722" y="3024"/>
                    <a:pt x="25389" y="2159"/>
                    <a:pt x="27383" y="1722"/>
                  </a:cubicBezTo>
                  <a:lnTo>
                    <a:pt x="28177" y="1758"/>
                  </a:lnTo>
                  <a:lnTo>
                    <a:pt x="28244" y="6672"/>
                  </a:lnTo>
                  <a:cubicBezTo>
                    <a:pt x="25941" y="7525"/>
                    <a:pt x="21776" y="8691"/>
                    <a:pt x="16220" y="8691"/>
                  </a:cubicBezTo>
                  <a:cubicBezTo>
                    <a:pt x="14732" y="8691"/>
                    <a:pt x="13143" y="8607"/>
                    <a:pt x="11463" y="8411"/>
                  </a:cubicBezTo>
                  <a:cubicBezTo>
                    <a:pt x="4962" y="7654"/>
                    <a:pt x="1956" y="6052"/>
                    <a:pt x="573" y="4810"/>
                  </a:cubicBezTo>
                  <a:lnTo>
                    <a:pt x="602" y="696"/>
                  </a:lnTo>
                  <a:close/>
                  <a:moveTo>
                    <a:pt x="319" y="1"/>
                  </a:moveTo>
                  <a:cubicBezTo>
                    <a:pt x="168" y="1"/>
                    <a:pt x="34" y="122"/>
                    <a:pt x="33" y="285"/>
                  </a:cubicBezTo>
                  <a:lnTo>
                    <a:pt x="2" y="4933"/>
                  </a:lnTo>
                  <a:cubicBezTo>
                    <a:pt x="1" y="5012"/>
                    <a:pt x="33" y="5089"/>
                    <a:pt x="92" y="5143"/>
                  </a:cubicBezTo>
                  <a:cubicBezTo>
                    <a:pt x="1495" y="6455"/>
                    <a:pt x="4595" y="8185"/>
                    <a:pt x="11397" y="8979"/>
                  </a:cubicBezTo>
                  <a:cubicBezTo>
                    <a:pt x="12997" y="9166"/>
                    <a:pt x="14607" y="9260"/>
                    <a:pt x="16220" y="9262"/>
                  </a:cubicBezTo>
                  <a:cubicBezTo>
                    <a:pt x="22021" y="9262"/>
                    <a:pt x="26333" y="8009"/>
                    <a:pt x="28634" y="7135"/>
                  </a:cubicBezTo>
                  <a:cubicBezTo>
                    <a:pt x="28746" y="7093"/>
                    <a:pt x="28820" y="6984"/>
                    <a:pt x="28818" y="6864"/>
                  </a:cubicBezTo>
                  <a:lnTo>
                    <a:pt x="28745" y="1482"/>
                  </a:lnTo>
                  <a:cubicBezTo>
                    <a:pt x="28742" y="1331"/>
                    <a:pt x="28623" y="1207"/>
                    <a:pt x="28472" y="1200"/>
                  </a:cubicBezTo>
                  <a:lnTo>
                    <a:pt x="27371" y="1150"/>
                  </a:lnTo>
                  <a:cubicBezTo>
                    <a:pt x="27365" y="1150"/>
                    <a:pt x="27359" y="1150"/>
                    <a:pt x="27352" y="1150"/>
                  </a:cubicBezTo>
                  <a:cubicBezTo>
                    <a:pt x="27334" y="1150"/>
                    <a:pt x="27315" y="1152"/>
                    <a:pt x="27298" y="1156"/>
                  </a:cubicBezTo>
                  <a:cubicBezTo>
                    <a:pt x="25343" y="1586"/>
                    <a:pt x="20695" y="2455"/>
                    <a:pt x="15088" y="2455"/>
                  </a:cubicBezTo>
                  <a:cubicBezTo>
                    <a:pt x="10522" y="2455"/>
                    <a:pt x="5320" y="1878"/>
                    <a:pt x="420" y="20"/>
                  </a:cubicBezTo>
                  <a:cubicBezTo>
                    <a:pt x="386" y="7"/>
                    <a:pt x="352" y="1"/>
                    <a:pt x="3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64;p44">
              <a:extLst>
                <a:ext uri="{FF2B5EF4-FFF2-40B4-BE49-F238E27FC236}">
                  <a16:creationId xmlns:a16="http://schemas.microsoft.com/office/drawing/2014/main" id="{363EA90A-263D-B3FE-0599-435B8481CCB4}"/>
                </a:ext>
              </a:extLst>
            </p:cNvPr>
            <p:cNvSpPr/>
            <p:nvPr/>
          </p:nvSpPr>
          <p:spPr>
            <a:xfrm>
              <a:off x="3225825" y="2233750"/>
              <a:ext cx="203925" cy="817525"/>
            </a:xfrm>
            <a:custGeom>
              <a:avLst/>
              <a:gdLst/>
              <a:ahLst/>
              <a:cxnLst/>
              <a:rect l="l" t="t" r="r" b="b"/>
              <a:pathLst>
                <a:path w="8157" h="32701" extrusionOk="0">
                  <a:moveTo>
                    <a:pt x="1682" y="1"/>
                  </a:moveTo>
                  <a:lnTo>
                    <a:pt x="1682" y="1"/>
                  </a:lnTo>
                  <a:cubicBezTo>
                    <a:pt x="1256" y="150"/>
                    <a:pt x="1751" y="4854"/>
                    <a:pt x="1783" y="7137"/>
                  </a:cubicBezTo>
                  <a:cubicBezTo>
                    <a:pt x="1816" y="9421"/>
                    <a:pt x="607" y="14862"/>
                    <a:pt x="376" y="18720"/>
                  </a:cubicBezTo>
                  <a:cubicBezTo>
                    <a:pt x="145" y="22577"/>
                    <a:pt x="0" y="32573"/>
                    <a:pt x="1572" y="32693"/>
                  </a:cubicBezTo>
                  <a:cubicBezTo>
                    <a:pt x="1633" y="32698"/>
                    <a:pt x="1696" y="32700"/>
                    <a:pt x="1762" y="32700"/>
                  </a:cubicBezTo>
                  <a:cubicBezTo>
                    <a:pt x="3413" y="32700"/>
                    <a:pt x="6719" y="31281"/>
                    <a:pt x="7386" y="29899"/>
                  </a:cubicBezTo>
                  <a:cubicBezTo>
                    <a:pt x="8080" y="28462"/>
                    <a:pt x="6656" y="18631"/>
                    <a:pt x="6644" y="17775"/>
                  </a:cubicBezTo>
                  <a:cubicBezTo>
                    <a:pt x="6632" y="16919"/>
                    <a:pt x="8157" y="3621"/>
                    <a:pt x="7287" y="2634"/>
                  </a:cubicBezTo>
                  <a:cubicBezTo>
                    <a:pt x="6416" y="1647"/>
                    <a:pt x="1682" y="1"/>
                    <a:pt x="168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65;p44">
              <a:extLst>
                <a:ext uri="{FF2B5EF4-FFF2-40B4-BE49-F238E27FC236}">
                  <a16:creationId xmlns:a16="http://schemas.microsoft.com/office/drawing/2014/main" id="{124B3AD7-5463-5B62-E4EB-0DE7C5C8F6DB}"/>
                </a:ext>
              </a:extLst>
            </p:cNvPr>
            <p:cNvSpPr/>
            <p:nvPr/>
          </p:nvSpPr>
          <p:spPr>
            <a:xfrm>
              <a:off x="3207625" y="2226625"/>
              <a:ext cx="222250" cy="831750"/>
            </a:xfrm>
            <a:custGeom>
              <a:avLst/>
              <a:gdLst/>
              <a:ahLst/>
              <a:cxnLst/>
              <a:rect l="l" t="t" r="r" b="b"/>
              <a:pathLst>
                <a:path w="8890" h="33270" extrusionOk="0">
                  <a:moveTo>
                    <a:pt x="2559" y="640"/>
                  </a:moveTo>
                  <a:cubicBezTo>
                    <a:pt x="4004" y="1156"/>
                    <a:pt x="7166" y="2387"/>
                    <a:pt x="7800" y="3107"/>
                  </a:cubicBezTo>
                  <a:cubicBezTo>
                    <a:pt x="8380" y="3813"/>
                    <a:pt x="7584" y="12433"/>
                    <a:pt x="7284" y="15680"/>
                  </a:cubicBezTo>
                  <a:cubicBezTo>
                    <a:pt x="7152" y="17104"/>
                    <a:pt x="7083" y="17857"/>
                    <a:pt x="7087" y="18064"/>
                  </a:cubicBezTo>
                  <a:cubicBezTo>
                    <a:pt x="7090" y="18285"/>
                    <a:pt x="7172" y="18987"/>
                    <a:pt x="7295" y="20048"/>
                  </a:cubicBezTo>
                  <a:cubicBezTo>
                    <a:pt x="7637" y="22968"/>
                    <a:pt x="8346" y="29045"/>
                    <a:pt x="7856" y="30059"/>
                  </a:cubicBezTo>
                  <a:cubicBezTo>
                    <a:pt x="7266" y="31282"/>
                    <a:pt x="4112" y="32699"/>
                    <a:pt x="2510" y="32699"/>
                  </a:cubicBezTo>
                  <a:cubicBezTo>
                    <a:pt x="2444" y="32699"/>
                    <a:pt x="2382" y="32697"/>
                    <a:pt x="2322" y="32692"/>
                  </a:cubicBezTo>
                  <a:cubicBezTo>
                    <a:pt x="1339" y="32618"/>
                    <a:pt x="1014" y="25282"/>
                    <a:pt x="1389" y="19021"/>
                  </a:cubicBezTo>
                  <a:cubicBezTo>
                    <a:pt x="1502" y="17134"/>
                    <a:pt x="1859" y="14809"/>
                    <a:pt x="2174" y="12758"/>
                  </a:cubicBezTo>
                  <a:cubicBezTo>
                    <a:pt x="2516" y="10527"/>
                    <a:pt x="2813" y="8600"/>
                    <a:pt x="2796" y="7417"/>
                  </a:cubicBezTo>
                  <a:cubicBezTo>
                    <a:pt x="2786" y="6661"/>
                    <a:pt x="2726" y="5667"/>
                    <a:pt x="2663" y="4616"/>
                  </a:cubicBezTo>
                  <a:cubicBezTo>
                    <a:pt x="2577" y="3174"/>
                    <a:pt x="2462" y="1253"/>
                    <a:pt x="2559" y="640"/>
                  </a:cubicBezTo>
                  <a:close/>
                  <a:moveTo>
                    <a:pt x="2410" y="1"/>
                  </a:moveTo>
                  <a:cubicBezTo>
                    <a:pt x="2378" y="1"/>
                    <a:pt x="2347" y="6"/>
                    <a:pt x="2316" y="16"/>
                  </a:cubicBezTo>
                  <a:cubicBezTo>
                    <a:pt x="1899" y="162"/>
                    <a:pt x="1866" y="854"/>
                    <a:pt x="2094" y="4651"/>
                  </a:cubicBezTo>
                  <a:cubicBezTo>
                    <a:pt x="2155" y="5695"/>
                    <a:pt x="2214" y="6682"/>
                    <a:pt x="2225" y="7426"/>
                  </a:cubicBezTo>
                  <a:cubicBezTo>
                    <a:pt x="2241" y="8560"/>
                    <a:pt x="1935" y="10557"/>
                    <a:pt x="1610" y="12671"/>
                  </a:cubicBezTo>
                  <a:cubicBezTo>
                    <a:pt x="1292" y="14735"/>
                    <a:pt x="934" y="17073"/>
                    <a:pt x="818" y="18988"/>
                  </a:cubicBezTo>
                  <a:cubicBezTo>
                    <a:pt x="811" y="19129"/>
                    <a:pt x="1" y="33089"/>
                    <a:pt x="2278" y="33263"/>
                  </a:cubicBezTo>
                  <a:cubicBezTo>
                    <a:pt x="2339" y="33267"/>
                    <a:pt x="2403" y="33270"/>
                    <a:pt x="2471" y="33270"/>
                  </a:cubicBezTo>
                  <a:cubicBezTo>
                    <a:pt x="4137" y="33270"/>
                    <a:pt x="7627" y="31851"/>
                    <a:pt x="8371" y="30309"/>
                  </a:cubicBezTo>
                  <a:cubicBezTo>
                    <a:pt x="8889" y="29235"/>
                    <a:pt x="8380" y="24416"/>
                    <a:pt x="7863" y="19982"/>
                  </a:cubicBezTo>
                  <a:cubicBezTo>
                    <a:pt x="7749" y="19014"/>
                    <a:pt x="7660" y="18250"/>
                    <a:pt x="7657" y="18056"/>
                  </a:cubicBezTo>
                  <a:cubicBezTo>
                    <a:pt x="7654" y="17870"/>
                    <a:pt x="7742" y="16927"/>
                    <a:pt x="7852" y="15733"/>
                  </a:cubicBezTo>
                  <a:cubicBezTo>
                    <a:pt x="8546" y="8228"/>
                    <a:pt x="8850" y="3436"/>
                    <a:pt x="8229" y="2731"/>
                  </a:cubicBezTo>
                  <a:cubicBezTo>
                    <a:pt x="7335" y="1716"/>
                    <a:pt x="2996" y="188"/>
                    <a:pt x="2503" y="16"/>
                  </a:cubicBezTo>
                  <a:cubicBezTo>
                    <a:pt x="2473" y="6"/>
                    <a:pt x="2441" y="1"/>
                    <a:pt x="2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66;p44">
              <a:extLst>
                <a:ext uri="{FF2B5EF4-FFF2-40B4-BE49-F238E27FC236}">
                  <a16:creationId xmlns:a16="http://schemas.microsoft.com/office/drawing/2014/main" id="{598BBEE5-74C9-F1DB-CC5F-263F8137FF43}"/>
                </a:ext>
              </a:extLst>
            </p:cNvPr>
            <p:cNvSpPr/>
            <p:nvPr/>
          </p:nvSpPr>
          <p:spPr>
            <a:xfrm>
              <a:off x="3206350" y="2904475"/>
              <a:ext cx="323500" cy="264925"/>
            </a:xfrm>
            <a:custGeom>
              <a:avLst/>
              <a:gdLst/>
              <a:ahLst/>
              <a:cxnLst/>
              <a:rect l="l" t="t" r="r" b="b"/>
              <a:pathLst>
                <a:path w="12940" h="10597" extrusionOk="0">
                  <a:moveTo>
                    <a:pt x="6539" y="0"/>
                  </a:moveTo>
                  <a:cubicBezTo>
                    <a:pt x="6505" y="0"/>
                    <a:pt x="6470" y="1"/>
                    <a:pt x="6435" y="1"/>
                  </a:cubicBezTo>
                  <a:cubicBezTo>
                    <a:pt x="3241" y="46"/>
                    <a:pt x="268" y="2305"/>
                    <a:pt x="133" y="6060"/>
                  </a:cubicBezTo>
                  <a:cubicBezTo>
                    <a:pt x="0" y="9741"/>
                    <a:pt x="2539" y="10596"/>
                    <a:pt x="4940" y="10596"/>
                  </a:cubicBezTo>
                  <a:cubicBezTo>
                    <a:pt x="4987" y="10596"/>
                    <a:pt x="5035" y="10596"/>
                    <a:pt x="5082" y="10595"/>
                  </a:cubicBezTo>
                  <a:cubicBezTo>
                    <a:pt x="7524" y="10561"/>
                    <a:pt x="12940" y="8267"/>
                    <a:pt x="11160" y="1981"/>
                  </a:cubicBezTo>
                  <a:cubicBezTo>
                    <a:pt x="11160" y="1981"/>
                    <a:pt x="9662" y="0"/>
                    <a:pt x="653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67;p44">
              <a:extLst>
                <a:ext uri="{FF2B5EF4-FFF2-40B4-BE49-F238E27FC236}">
                  <a16:creationId xmlns:a16="http://schemas.microsoft.com/office/drawing/2014/main" id="{98D6DCF1-BE11-0841-A1E5-2B31B3C0FEEF}"/>
                </a:ext>
              </a:extLst>
            </p:cNvPr>
            <p:cNvSpPr/>
            <p:nvPr/>
          </p:nvSpPr>
          <p:spPr>
            <a:xfrm>
              <a:off x="3201175" y="2897325"/>
              <a:ext cx="308200" cy="279200"/>
            </a:xfrm>
            <a:custGeom>
              <a:avLst/>
              <a:gdLst/>
              <a:ahLst/>
              <a:cxnLst/>
              <a:rect l="l" t="t" r="r" b="b"/>
              <a:pathLst>
                <a:path w="12328" h="11168" extrusionOk="0">
                  <a:moveTo>
                    <a:pt x="6712" y="572"/>
                  </a:moveTo>
                  <a:cubicBezTo>
                    <a:pt x="6723" y="572"/>
                    <a:pt x="6734" y="572"/>
                    <a:pt x="6745" y="572"/>
                  </a:cubicBezTo>
                  <a:cubicBezTo>
                    <a:pt x="9441" y="572"/>
                    <a:pt x="10882" y="2134"/>
                    <a:pt x="11108" y="2402"/>
                  </a:cubicBezTo>
                  <a:cubicBezTo>
                    <a:pt x="11723" y="4617"/>
                    <a:pt x="11473" y="6494"/>
                    <a:pt x="10366" y="7980"/>
                  </a:cubicBezTo>
                  <a:cubicBezTo>
                    <a:pt x="8960" y="9866"/>
                    <a:pt x="6557" y="10578"/>
                    <a:pt x="5285" y="10596"/>
                  </a:cubicBezTo>
                  <a:cubicBezTo>
                    <a:pt x="5255" y="10596"/>
                    <a:pt x="5225" y="10596"/>
                    <a:pt x="5195" y="10596"/>
                  </a:cubicBezTo>
                  <a:cubicBezTo>
                    <a:pt x="3566" y="10596"/>
                    <a:pt x="2345" y="10215"/>
                    <a:pt x="1585" y="9438"/>
                  </a:cubicBezTo>
                  <a:cubicBezTo>
                    <a:pt x="900" y="8738"/>
                    <a:pt x="576" y="7700"/>
                    <a:pt x="625" y="6356"/>
                  </a:cubicBezTo>
                  <a:cubicBezTo>
                    <a:pt x="760" y="2613"/>
                    <a:pt x="3756" y="613"/>
                    <a:pt x="6646" y="572"/>
                  </a:cubicBezTo>
                  <a:cubicBezTo>
                    <a:pt x="6668" y="572"/>
                    <a:pt x="6690" y="572"/>
                    <a:pt x="6712" y="572"/>
                  </a:cubicBezTo>
                  <a:close/>
                  <a:moveTo>
                    <a:pt x="6748" y="0"/>
                  </a:moveTo>
                  <a:cubicBezTo>
                    <a:pt x="6712" y="0"/>
                    <a:pt x="6675" y="0"/>
                    <a:pt x="6638" y="1"/>
                  </a:cubicBezTo>
                  <a:cubicBezTo>
                    <a:pt x="3478" y="46"/>
                    <a:pt x="202" y="2235"/>
                    <a:pt x="54" y="6335"/>
                  </a:cubicBezTo>
                  <a:cubicBezTo>
                    <a:pt x="0" y="7843"/>
                    <a:pt x="378" y="9021"/>
                    <a:pt x="1177" y="9837"/>
                  </a:cubicBezTo>
                  <a:cubicBezTo>
                    <a:pt x="2042" y="10721"/>
                    <a:pt x="3375" y="11167"/>
                    <a:pt x="5141" y="11167"/>
                  </a:cubicBezTo>
                  <a:lnTo>
                    <a:pt x="5292" y="11167"/>
                  </a:lnTo>
                  <a:cubicBezTo>
                    <a:pt x="6678" y="11148"/>
                    <a:pt x="9295" y="10374"/>
                    <a:pt x="10824" y="8321"/>
                  </a:cubicBezTo>
                  <a:cubicBezTo>
                    <a:pt x="12052" y="6673"/>
                    <a:pt x="12327" y="4611"/>
                    <a:pt x="11642" y="2190"/>
                  </a:cubicBezTo>
                  <a:cubicBezTo>
                    <a:pt x="11632" y="2155"/>
                    <a:pt x="11616" y="2123"/>
                    <a:pt x="11595" y="2095"/>
                  </a:cubicBezTo>
                  <a:cubicBezTo>
                    <a:pt x="11529" y="2008"/>
                    <a:pt x="9973" y="0"/>
                    <a:pt x="67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68;p44">
              <a:extLst>
                <a:ext uri="{FF2B5EF4-FFF2-40B4-BE49-F238E27FC236}">
                  <a16:creationId xmlns:a16="http://schemas.microsoft.com/office/drawing/2014/main" id="{6775FF9C-EBC6-C947-6A24-BEBDF88F0867}"/>
                </a:ext>
              </a:extLst>
            </p:cNvPr>
            <p:cNvSpPr/>
            <p:nvPr/>
          </p:nvSpPr>
          <p:spPr>
            <a:xfrm>
              <a:off x="3254750" y="2980125"/>
              <a:ext cx="373900" cy="166475"/>
            </a:xfrm>
            <a:custGeom>
              <a:avLst/>
              <a:gdLst/>
              <a:ahLst/>
              <a:cxnLst/>
              <a:rect l="l" t="t" r="r" b="b"/>
              <a:pathLst>
                <a:path w="14956" h="6659" extrusionOk="0">
                  <a:moveTo>
                    <a:pt x="7088" y="0"/>
                  </a:moveTo>
                  <a:cubicBezTo>
                    <a:pt x="6208" y="0"/>
                    <a:pt x="5308" y="93"/>
                    <a:pt x="4520" y="354"/>
                  </a:cubicBezTo>
                  <a:cubicBezTo>
                    <a:pt x="1821" y="1250"/>
                    <a:pt x="405" y="2125"/>
                    <a:pt x="156" y="4698"/>
                  </a:cubicBezTo>
                  <a:cubicBezTo>
                    <a:pt x="1" y="6300"/>
                    <a:pt x="1708" y="6659"/>
                    <a:pt x="3604" y="6659"/>
                  </a:cubicBezTo>
                  <a:cubicBezTo>
                    <a:pt x="4754" y="6659"/>
                    <a:pt x="5974" y="6526"/>
                    <a:pt x="6890" y="6459"/>
                  </a:cubicBezTo>
                  <a:cubicBezTo>
                    <a:pt x="9314" y="6282"/>
                    <a:pt x="14956" y="1349"/>
                    <a:pt x="14956" y="1349"/>
                  </a:cubicBezTo>
                  <a:lnTo>
                    <a:pt x="11232" y="544"/>
                  </a:lnTo>
                  <a:cubicBezTo>
                    <a:pt x="11232" y="544"/>
                    <a:pt x="9220" y="0"/>
                    <a:pt x="70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69;p44">
              <a:extLst>
                <a:ext uri="{FF2B5EF4-FFF2-40B4-BE49-F238E27FC236}">
                  <a16:creationId xmlns:a16="http://schemas.microsoft.com/office/drawing/2014/main" id="{8E001B95-21A2-7D3F-A593-91C773CFE29C}"/>
                </a:ext>
              </a:extLst>
            </p:cNvPr>
            <p:cNvSpPr/>
            <p:nvPr/>
          </p:nvSpPr>
          <p:spPr>
            <a:xfrm>
              <a:off x="3250175" y="2972950"/>
              <a:ext cx="387575" cy="180775"/>
            </a:xfrm>
            <a:custGeom>
              <a:avLst/>
              <a:gdLst/>
              <a:ahLst/>
              <a:cxnLst/>
              <a:rect l="l" t="t" r="r" b="b"/>
              <a:pathLst>
                <a:path w="15503" h="7231" extrusionOk="0">
                  <a:moveTo>
                    <a:pt x="7261" y="574"/>
                  </a:moveTo>
                  <a:cubicBezTo>
                    <a:pt x="9333" y="574"/>
                    <a:pt x="11313" y="1100"/>
                    <a:pt x="11342" y="1107"/>
                  </a:cubicBezTo>
                  <a:cubicBezTo>
                    <a:pt x="11347" y="1109"/>
                    <a:pt x="11351" y="1110"/>
                    <a:pt x="11356" y="1111"/>
                  </a:cubicBezTo>
                  <a:lnTo>
                    <a:pt x="14515" y="1793"/>
                  </a:lnTo>
                  <a:cubicBezTo>
                    <a:pt x="13155" y="2936"/>
                    <a:pt x="8976" y="6321"/>
                    <a:pt x="7054" y="6462"/>
                  </a:cubicBezTo>
                  <a:cubicBezTo>
                    <a:pt x="6833" y="6478"/>
                    <a:pt x="6595" y="6497"/>
                    <a:pt x="6345" y="6518"/>
                  </a:cubicBezTo>
                  <a:cubicBezTo>
                    <a:pt x="5589" y="6582"/>
                    <a:pt x="4671" y="6659"/>
                    <a:pt x="3793" y="6659"/>
                  </a:cubicBezTo>
                  <a:cubicBezTo>
                    <a:pt x="2581" y="6659"/>
                    <a:pt x="1446" y="6512"/>
                    <a:pt x="923" y="5981"/>
                  </a:cubicBezTo>
                  <a:cubicBezTo>
                    <a:pt x="682" y="5738"/>
                    <a:pt x="584" y="5420"/>
                    <a:pt x="624" y="5012"/>
                  </a:cubicBezTo>
                  <a:cubicBezTo>
                    <a:pt x="856" y="2610"/>
                    <a:pt x="2098" y="1806"/>
                    <a:pt x="4793" y="912"/>
                  </a:cubicBezTo>
                  <a:cubicBezTo>
                    <a:pt x="5546" y="663"/>
                    <a:pt x="6411" y="575"/>
                    <a:pt x="7262" y="575"/>
                  </a:cubicBezTo>
                  <a:lnTo>
                    <a:pt x="7261" y="574"/>
                  </a:lnTo>
                  <a:close/>
                  <a:moveTo>
                    <a:pt x="7283" y="0"/>
                  </a:moveTo>
                  <a:cubicBezTo>
                    <a:pt x="6375" y="0"/>
                    <a:pt x="5440" y="97"/>
                    <a:pt x="4614" y="370"/>
                  </a:cubicBezTo>
                  <a:cubicBezTo>
                    <a:pt x="1795" y="1304"/>
                    <a:pt x="315" y="2271"/>
                    <a:pt x="56" y="4958"/>
                  </a:cubicBezTo>
                  <a:cubicBezTo>
                    <a:pt x="0" y="5536"/>
                    <a:pt x="155" y="6015"/>
                    <a:pt x="517" y="6382"/>
                  </a:cubicBezTo>
                  <a:cubicBezTo>
                    <a:pt x="1176" y="7051"/>
                    <a:pt x="2449" y="7230"/>
                    <a:pt x="3801" y="7230"/>
                  </a:cubicBezTo>
                  <a:cubicBezTo>
                    <a:pt x="4680" y="7230"/>
                    <a:pt x="5595" y="7153"/>
                    <a:pt x="6391" y="7088"/>
                  </a:cubicBezTo>
                  <a:cubicBezTo>
                    <a:pt x="6640" y="7067"/>
                    <a:pt x="6876" y="7047"/>
                    <a:pt x="7095" y="7031"/>
                  </a:cubicBezTo>
                  <a:cubicBezTo>
                    <a:pt x="9585" y="6850"/>
                    <a:pt x="15094" y="2054"/>
                    <a:pt x="15327" y="1851"/>
                  </a:cubicBezTo>
                  <a:cubicBezTo>
                    <a:pt x="15503" y="1696"/>
                    <a:pt x="15428" y="1406"/>
                    <a:pt x="15199" y="1357"/>
                  </a:cubicBezTo>
                  <a:lnTo>
                    <a:pt x="11484" y="554"/>
                  </a:lnTo>
                  <a:cubicBezTo>
                    <a:pt x="11308" y="507"/>
                    <a:pt x="9365" y="0"/>
                    <a:pt x="72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70;p44">
              <a:extLst>
                <a:ext uri="{FF2B5EF4-FFF2-40B4-BE49-F238E27FC236}">
                  <a16:creationId xmlns:a16="http://schemas.microsoft.com/office/drawing/2014/main" id="{E06B1A4E-62EF-8BEB-8200-D65032A73207}"/>
                </a:ext>
              </a:extLst>
            </p:cNvPr>
            <p:cNvSpPr/>
            <p:nvPr/>
          </p:nvSpPr>
          <p:spPr>
            <a:xfrm>
              <a:off x="3453725" y="2898900"/>
              <a:ext cx="416450" cy="188275"/>
            </a:xfrm>
            <a:custGeom>
              <a:avLst/>
              <a:gdLst/>
              <a:ahLst/>
              <a:cxnLst/>
              <a:rect l="l" t="t" r="r" b="b"/>
              <a:pathLst>
                <a:path w="16658" h="7531" extrusionOk="0">
                  <a:moveTo>
                    <a:pt x="15850" y="0"/>
                  </a:moveTo>
                  <a:cubicBezTo>
                    <a:pt x="15474" y="0"/>
                    <a:pt x="14892" y="339"/>
                    <a:pt x="13938" y="788"/>
                  </a:cubicBezTo>
                  <a:cubicBezTo>
                    <a:pt x="12672" y="1385"/>
                    <a:pt x="10195" y="2751"/>
                    <a:pt x="9306" y="3246"/>
                  </a:cubicBezTo>
                  <a:lnTo>
                    <a:pt x="9306" y="3246"/>
                  </a:lnTo>
                  <a:cubicBezTo>
                    <a:pt x="9499" y="3116"/>
                    <a:pt x="9772" y="2901"/>
                    <a:pt x="10108" y="2555"/>
                  </a:cubicBezTo>
                  <a:cubicBezTo>
                    <a:pt x="10812" y="1831"/>
                    <a:pt x="11369" y="824"/>
                    <a:pt x="10792" y="404"/>
                  </a:cubicBezTo>
                  <a:cubicBezTo>
                    <a:pt x="10756" y="378"/>
                    <a:pt x="10714" y="365"/>
                    <a:pt x="10667" y="365"/>
                  </a:cubicBezTo>
                  <a:cubicBezTo>
                    <a:pt x="9975" y="365"/>
                    <a:pt x="8146" y="3028"/>
                    <a:pt x="7313" y="3028"/>
                  </a:cubicBezTo>
                  <a:cubicBezTo>
                    <a:pt x="7295" y="3028"/>
                    <a:pt x="7277" y="3026"/>
                    <a:pt x="7260" y="3024"/>
                  </a:cubicBezTo>
                  <a:cubicBezTo>
                    <a:pt x="6402" y="2893"/>
                    <a:pt x="6098" y="1612"/>
                    <a:pt x="5372" y="766"/>
                  </a:cubicBezTo>
                  <a:cubicBezTo>
                    <a:pt x="5134" y="488"/>
                    <a:pt x="4913" y="394"/>
                    <a:pt x="4725" y="394"/>
                  </a:cubicBezTo>
                  <a:cubicBezTo>
                    <a:pt x="4339" y="394"/>
                    <a:pt x="4087" y="784"/>
                    <a:pt x="4087" y="784"/>
                  </a:cubicBezTo>
                  <a:cubicBezTo>
                    <a:pt x="4087" y="784"/>
                    <a:pt x="5115" y="2768"/>
                    <a:pt x="4549" y="3204"/>
                  </a:cubicBezTo>
                  <a:cubicBezTo>
                    <a:pt x="4457" y="3276"/>
                    <a:pt x="4360" y="3309"/>
                    <a:pt x="4259" y="3309"/>
                  </a:cubicBezTo>
                  <a:cubicBezTo>
                    <a:pt x="3742" y="3309"/>
                    <a:pt x="3113" y="2443"/>
                    <a:pt x="2383" y="1379"/>
                  </a:cubicBezTo>
                  <a:cubicBezTo>
                    <a:pt x="2045" y="888"/>
                    <a:pt x="1712" y="737"/>
                    <a:pt x="1431" y="737"/>
                  </a:cubicBezTo>
                  <a:cubicBezTo>
                    <a:pt x="984" y="737"/>
                    <a:pt x="666" y="1118"/>
                    <a:pt x="666" y="1118"/>
                  </a:cubicBezTo>
                  <a:lnTo>
                    <a:pt x="1838" y="3243"/>
                  </a:lnTo>
                  <a:cubicBezTo>
                    <a:pt x="1838" y="3243"/>
                    <a:pt x="1" y="4553"/>
                    <a:pt x="593" y="6115"/>
                  </a:cubicBezTo>
                  <a:lnTo>
                    <a:pt x="1470" y="7531"/>
                  </a:lnTo>
                  <a:cubicBezTo>
                    <a:pt x="1470" y="7531"/>
                    <a:pt x="2041" y="7523"/>
                    <a:pt x="3604" y="6930"/>
                  </a:cubicBezTo>
                  <a:cubicBezTo>
                    <a:pt x="5166" y="6336"/>
                    <a:pt x="8994" y="4426"/>
                    <a:pt x="10979" y="3542"/>
                  </a:cubicBezTo>
                  <a:cubicBezTo>
                    <a:pt x="12965" y="2657"/>
                    <a:pt x="16658" y="1321"/>
                    <a:pt x="16360" y="469"/>
                  </a:cubicBezTo>
                  <a:cubicBezTo>
                    <a:pt x="16245" y="137"/>
                    <a:pt x="16089" y="0"/>
                    <a:pt x="15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71;p44">
              <a:extLst>
                <a:ext uri="{FF2B5EF4-FFF2-40B4-BE49-F238E27FC236}">
                  <a16:creationId xmlns:a16="http://schemas.microsoft.com/office/drawing/2014/main" id="{67917309-2EDD-BDE8-D560-947EA74D1F08}"/>
                </a:ext>
              </a:extLst>
            </p:cNvPr>
            <p:cNvSpPr/>
            <p:nvPr/>
          </p:nvSpPr>
          <p:spPr>
            <a:xfrm>
              <a:off x="3448300" y="2891750"/>
              <a:ext cx="428900" cy="202575"/>
            </a:xfrm>
            <a:custGeom>
              <a:avLst/>
              <a:gdLst/>
              <a:ahLst/>
              <a:cxnLst/>
              <a:rect l="l" t="t" r="r" b="b"/>
              <a:pathLst>
                <a:path w="17156" h="8103" extrusionOk="0">
                  <a:moveTo>
                    <a:pt x="16067" y="1"/>
                  </a:moveTo>
                  <a:cubicBezTo>
                    <a:pt x="15708" y="1"/>
                    <a:pt x="15264" y="217"/>
                    <a:pt x="14621" y="531"/>
                  </a:cubicBezTo>
                  <a:cubicBezTo>
                    <a:pt x="14443" y="619"/>
                    <a:pt x="14247" y="715"/>
                    <a:pt x="14032" y="816"/>
                  </a:cubicBezTo>
                  <a:cubicBezTo>
                    <a:pt x="13286" y="1167"/>
                    <a:pt x="12118" y="1788"/>
                    <a:pt x="11098" y="2340"/>
                  </a:cubicBezTo>
                  <a:cubicBezTo>
                    <a:pt x="11347" y="1968"/>
                    <a:pt x="11565" y="1514"/>
                    <a:pt x="11530" y="1094"/>
                  </a:cubicBezTo>
                  <a:cubicBezTo>
                    <a:pt x="11507" y="831"/>
                    <a:pt x="11385" y="611"/>
                    <a:pt x="11176" y="459"/>
                  </a:cubicBezTo>
                  <a:cubicBezTo>
                    <a:pt x="11085" y="393"/>
                    <a:pt x="10988" y="362"/>
                    <a:pt x="10885" y="362"/>
                  </a:cubicBezTo>
                  <a:cubicBezTo>
                    <a:pt x="10437" y="362"/>
                    <a:pt x="9872" y="942"/>
                    <a:pt x="9143" y="1692"/>
                  </a:cubicBezTo>
                  <a:cubicBezTo>
                    <a:pt x="8651" y="2199"/>
                    <a:pt x="7826" y="3028"/>
                    <a:pt x="7534" y="3028"/>
                  </a:cubicBezTo>
                  <a:cubicBezTo>
                    <a:pt x="7529" y="3028"/>
                    <a:pt x="7524" y="3027"/>
                    <a:pt x="7519" y="3027"/>
                  </a:cubicBezTo>
                  <a:cubicBezTo>
                    <a:pt x="7102" y="2964"/>
                    <a:pt x="6820" y="2474"/>
                    <a:pt x="6494" y="1907"/>
                  </a:cubicBezTo>
                  <a:cubicBezTo>
                    <a:pt x="6291" y="1553"/>
                    <a:pt x="6081" y="1188"/>
                    <a:pt x="5805" y="866"/>
                  </a:cubicBezTo>
                  <a:cubicBezTo>
                    <a:pt x="5537" y="554"/>
                    <a:pt x="5251" y="395"/>
                    <a:pt x="4945" y="395"/>
                  </a:cubicBezTo>
                  <a:cubicBezTo>
                    <a:pt x="4924" y="395"/>
                    <a:pt x="4903" y="396"/>
                    <a:pt x="4883" y="397"/>
                  </a:cubicBezTo>
                  <a:cubicBezTo>
                    <a:pt x="4391" y="430"/>
                    <a:pt x="4096" y="866"/>
                    <a:pt x="4064" y="915"/>
                  </a:cubicBezTo>
                  <a:cubicBezTo>
                    <a:pt x="4009" y="1001"/>
                    <a:pt x="4003" y="1110"/>
                    <a:pt x="4050" y="1201"/>
                  </a:cubicBezTo>
                  <a:cubicBezTo>
                    <a:pt x="4522" y="2113"/>
                    <a:pt x="4785" y="3116"/>
                    <a:pt x="4591" y="3264"/>
                  </a:cubicBezTo>
                  <a:cubicBezTo>
                    <a:pt x="4551" y="3295"/>
                    <a:pt x="4517" y="3310"/>
                    <a:pt x="4475" y="3310"/>
                  </a:cubicBezTo>
                  <a:cubicBezTo>
                    <a:pt x="4465" y="3310"/>
                    <a:pt x="4455" y="3309"/>
                    <a:pt x="4444" y="3307"/>
                  </a:cubicBezTo>
                  <a:cubicBezTo>
                    <a:pt x="4029" y="3242"/>
                    <a:pt x="3310" y="2195"/>
                    <a:pt x="2835" y="1504"/>
                  </a:cubicBezTo>
                  <a:cubicBezTo>
                    <a:pt x="2499" y="1016"/>
                    <a:pt x="2116" y="758"/>
                    <a:pt x="1696" y="739"/>
                  </a:cubicBezTo>
                  <a:cubicBezTo>
                    <a:pt x="1679" y="738"/>
                    <a:pt x="1662" y="737"/>
                    <a:pt x="1645" y="737"/>
                  </a:cubicBezTo>
                  <a:cubicBezTo>
                    <a:pt x="1076" y="737"/>
                    <a:pt x="680" y="1201"/>
                    <a:pt x="664" y="1221"/>
                  </a:cubicBezTo>
                  <a:cubicBezTo>
                    <a:pt x="589" y="1311"/>
                    <a:pt x="577" y="1439"/>
                    <a:pt x="633" y="1542"/>
                  </a:cubicBezTo>
                  <a:lnTo>
                    <a:pt x="1689" y="3455"/>
                  </a:lnTo>
                  <a:cubicBezTo>
                    <a:pt x="1192" y="3876"/>
                    <a:pt x="0" y="5073"/>
                    <a:pt x="544" y="6504"/>
                  </a:cubicBezTo>
                  <a:cubicBezTo>
                    <a:pt x="588" y="6618"/>
                    <a:pt x="695" y="6688"/>
                    <a:pt x="810" y="6688"/>
                  </a:cubicBezTo>
                  <a:cubicBezTo>
                    <a:pt x="844" y="6688"/>
                    <a:pt x="879" y="6682"/>
                    <a:pt x="913" y="6669"/>
                  </a:cubicBezTo>
                  <a:cubicBezTo>
                    <a:pt x="1059" y="6613"/>
                    <a:pt x="1133" y="6448"/>
                    <a:pt x="1078" y="6301"/>
                  </a:cubicBezTo>
                  <a:cubicBezTo>
                    <a:pt x="571" y="4965"/>
                    <a:pt x="2204" y="3774"/>
                    <a:pt x="2221" y="3762"/>
                  </a:cubicBezTo>
                  <a:cubicBezTo>
                    <a:pt x="2339" y="3677"/>
                    <a:pt x="2375" y="3518"/>
                    <a:pt x="2305" y="3391"/>
                  </a:cubicBezTo>
                  <a:lnTo>
                    <a:pt x="1241" y="1463"/>
                  </a:lnTo>
                  <a:cubicBezTo>
                    <a:pt x="1339" y="1389"/>
                    <a:pt x="1483" y="1309"/>
                    <a:pt x="1641" y="1309"/>
                  </a:cubicBezTo>
                  <a:cubicBezTo>
                    <a:pt x="1652" y="1309"/>
                    <a:pt x="1663" y="1310"/>
                    <a:pt x="1674" y="1310"/>
                  </a:cubicBezTo>
                  <a:cubicBezTo>
                    <a:pt x="1904" y="1322"/>
                    <a:pt x="2137" y="1496"/>
                    <a:pt x="2365" y="1828"/>
                  </a:cubicBezTo>
                  <a:cubicBezTo>
                    <a:pt x="3145" y="2964"/>
                    <a:pt x="3746" y="3776"/>
                    <a:pt x="4355" y="3872"/>
                  </a:cubicBezTo>
                  <a:cubicBezTo>
                    <a:pt x="4396" y="3878"/>
                    <a:pt x="4437" y="3882"/>
                    <a:pt x="4477" y="3882"/>
                  </a:cubicBezTo>
                  <a:cubicBezTo>
                    <a:pt x="4643" y="3882"/>
                    <a:pt x="4801" y="3825"/>
                    <a:pt x="4941" y="3717"/>
                  </a:cubicBezTo>
                  <a:cubicBezTo>
                    <a:pt x="5576" y="3227"/>
                    <a:pt x="4962" y="1763"/>
                    <a:pt x="4645" y="1111"/>
                  </a:cubicBezTo>
                  <a:cubicBezTo>
                    <a:pt x="4715" y="1044"/>
                    <a:pt x="4815" y="974"/>
                    <a:pt x="4922" y="967"/>
                  </a:cubicBezTo>
                  <a:cubicBezTo>
                    <a:pt x="4923" y="967"/>
                    <a:pt x="4925" y="967"/>
                    <a:pt x="4926" y="967"/>
                  </a:cubicBezTo>
                  <a:cubicBezTo>
                    <a:pt x="5105" y="967"/>
                    <a:pt x="5262" y="1110"/>
                    <a:pt x="5372" y="1239"/>
                  </a:cubicBezTo>
                  <a:cubicBezTo>
                    <a:pt x="5613" y="1520"/>
                    <a:pt x="5810" y="1862"/>
                    <a:pt x="6000" y="2193"/>
                  </a:cubicBezTo>
                  <a:cubicBezTo>
                    <a:pt x="6367" y="2829"/>
                    <a:pt x="6745" y="3488"/>
                    <a:pt x="7434" y="3592"/>
                  </a:cubicBezTo>
                  <a:cubicBezTo>
                    <a:pt x="7467" y="3597"/>
                    <a:pt x="7500" y="3600"/>
                    <a:pt x="7534" y="3600"/>
                  </a:cubicBezTo>
                  <a:cubicBezTo>
                    <a:pt x="8045" y="3600"/>
                    <a:pt x="8651" y="3018"/>
                    <a:pt x="9553" y="2091"/>
                  </a:cubicBezTo>
                  <a:cubicBezTo>
                    <a:pt x="9969" y="1663"/>
                    <a:pt x="10667" y="945"/>
                    <a:pt x="10840" y="921"/>
                  </a:cubicBezTo>
                  <a:cubicBezTo>
                    <a:pt x="10915" y="977"/>
                    <a:pt x="10953" y="1044"/>
                    <a:pt x="10961" y="1143"/>
                  </a:cubicBezTo>
                  <a:cubicBezTo>
                    <a:pt x="10991" y="1492"/>
                    <a:pt x="10653" y="2095"/>
                    <a:pt x="10121" y="2643"/>
                  </a:cubicBezTo>
                  <a:cubicBezTo>
                    <a:pt x="9802" y="2970"/>
                    <a:pt x="9547" y="3172"/>
                    <a:pt x="9370" y="3290"/>
                  </a:cubicBezTo>
                  <a:cubicBezTo>
                    <a:pt x="9177" y="3398"/>
                    <a:pt x="9062" y="3462"/>
                    <a:pt x="9056" y="3465"/>
                  </a:cubicBezTo>
                  <a:cubicBezTo>
                    <a:pt x="8927" y="3538"/>
                    <a:pt x="8875" y="3697"/>
                    <a:pt x="8936" y="3831"/>
                  </a:cubicBezTo>
                  <a:cubicBezTo>
                    <a:pt x="8983" y="3936"/>
                    <a:pt x="9087" y="3999"/>
                    <a:pt x="9196" y="3999"/>
                  </a:cubicBezTo>
                  <a:cubicBezTo>
                    <a:pt x="9227" y="3999"/>
                    <a:pt x="9259" y="3994"/>
                    <a:pt x="9290" y="3984"/>
                  </a:cubicBezTo>
                  <a:cubicBezTo>
                    <a:pt x="9315" y="3975"/>
                    <a:pt x="9450" y="3924"/>
                    <a:pt x="9674" y="3774"/>
                  </a:cubicBezTo>
                  <a:cubicBezTo>
                    <a:pt x="10573" y="3276"/>
                    <a:pt x="13032" y="1920"/>
                    <a:pt x="14277" y="1332"/>
                  </a:cubicBezTo>
                  <a:cubicBezTo>
                    <a:pt x="14494" y="1230"/>
                    <a:pt x="14692" y="1133"/>
                    <a:pt x="14874" y="1045"/>
                  </a:cubicBezTo>
                  <a:cubicBezTo>
                    <a:pt x="15389" y="794"/>
                    <a:pt x="15842" y="571"/>
                    <a:pt x="16062" y="571"/>
                  </a:cubicBezTo>
                  <a:cubicBezTo>
                    <a:pt x="16092" y="571"/>
                    <a:pt x="16118" y="575"/>
                    <a:pt x="16139" y="584"/>
                  </a:cubicBezTo>
                  <a:cubicBezTo>
                    <a:pt x="16213" y="615"/>
                    <a:pt x="16272" y="745"/>
                    <a:pt x="16307" y="849"/>
                  </a:cubicBezTo>
                  <a:cubicBezTo>
                    <a:pt x="16463" y="1293"/>
                    <a:pt x="13333" y="2611"/>
                    <a:pt x="12305" y="3043"/>
                  </a:cubicBezTo>
                  <a:cubicBezTo>
                    <a:pt x="11862" y="3229"/>
                    <a:pt x="11443" y="3406"/>
                    <a:pt x="11079" y="3567"/>
                  </a:cubicBezTo>
                  <a:cubicBezTo>
                    <a:pt x="10312" y="3909"/>
                    <a:pt x="9285" y="4397"/>
                    <a:pt x="8196" y="4913"/>
                  </a:cubicBezTo>
                  <a:cubicBezTo>
                    <a:pt x="6462" y="5737"/>
                    <a:pt x="4669" y="6588"/>
                    <a:pt x="3718" y="6949"/>
                  </a:cubicBezTo>
                  <a:cubicBezTo>
                    <a:pt x="2251" y="7506"/>
                    <a:pt x="1685" y="7532"/>
                    <a:pt x="1683" y="7532"/>
                  </a:cubicBezTo>
                  <a:cubicBezTo>
                    <a:pt x="1526" y="7533"/>
                    <a:pt x="1398" y="7661"/>
                    <a:pt x="1400" y="7819"/>
                  </a:cubicBezTo>
                  <a:cubicBezTo>
                    <a:pt x="1401" y="7976"/>
                    <a:pt x="1529" y="8103"/>
                    <a:pt x="1686" y="8103"/>
                  </a:cubicBezTo>
                  <a:cubicBezTo>
                    <a:pt x="1686" y="8103"/>
                    <a:pt x="1687" y="8103"/>
                    <a:pt x="1688" y="8103"/>
                  </a:cubicBezTo>
                  <a:lnTo>
                    <a:pt x="1690" y="8103"/>
                  </a:lnTo>
                  <a:cubicBezTo>
                    <a:pt x="1754" y="8102"/>
                    <a:pt x="2356" y="8077"/>
                    <a:pt x="3920" y="7483"/>
                  </a:cubicBezTo>
                  <a:cubicBezTo>
                    <a:pt x="4891" y="7115"/>
                    <a:pt x="6695" y="6257"/>
                    <a:pt x="8440" y="5430"/>
                  </a:cubicBezTo>
                  <a:cubicBezTo>
                    <a:pt x="9525" y="4914"/>
                    <a:pt x="10549" y="4427"/>
                    <a:pt x="11310" y="4089"/>
                  </a:cubicBezTo>
                  <a:cubicBezTo>
                    <a:pt x="11670" y="3928"/>
                    <a:pt x="12086" y="3753"/>
                    <a:pt x="12524" y="3568"/>
                  </a:cubicBezTo>
                  <a:cubicBezTo>
                    <a:pt x="15419" y="2351"/>
                    <a:pt x="17155" y="1547"/>
                    <a:pt x="16846" y="660"/>
                  </a:cubicBezTo>
                  <a:cubicBezTo>
                    <a:pt x="16775" y="458"/>
                    <a:pt x="16648" y="175"/>
                    <a:pt x="16355" y="56"/>
                  </a:cubicBezTo>
                  <a:cubicBezTo>
                    <a:pt x="16264" y="18"/>
                    <a:pt x="16169" y="1"/>
                    <a:pt x="160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72;p44">
              <a:extLst>
                <a:ext uri="{FF2B5EF4-FFF2-40B4-BE49-F238E27FC236}">
                  <a16:creationId xmlns:a16="http://schemas.microsoft.com/office/drawing/2014/main" id="{226C0F49-4ED6-D101-E2CC-8641A84101B7}"/>
                </a:ext>
              </a:extLst>
            </p:cNvPr>
            <p:cNvSpPr/>
            <p:nvPr/>
          </p:nvSpPr>
          <p:spPr>
            <a:xfrm>
              <a:off x="2982450" y="3325175"/>
              <a:ext cx="94225" cy="222300"/>
            </a:xfrm>
            <a:custGeom>
              <a:avLst/>
              <a:gdLst/>
              <a:ahLst/>
              <a:cxnLst/>
              <a:rect l="l" t="t" r="r" b="b"/>
              <a:pathLst>
                <a:path w="3769" h="8892" extrusionOk="0">
                  <a:moveTo>
                    <a:pt x="3185" y="0"/>
                  </a:moveTo>
                  <a:cubicBezTo>
                    <a:pt x="3151" y="0"/>
                    <a:pt x="3117" y="7"/>
                    <a:pt x="3083" y="20"/>
                  </a:cubicBezTo>
                  <a:cubicBezTo>
                    <a:pt x="2998" y="53"/>
                    <a:pt x="993" y="841"/>
                    <a:pt x="830" y="2129"/>
                  </a:cubicBezTo>
                  <a:cubicBezTo>
                    <a:pt x="750" y="2766"/>
                    <a:pt x="1118" y="3382"/>
                    <a:pt x="1926" y="3959"/>
                  </a:cubicBezTo>
                  <a:cubicBezTo>
                    <a:pt x="2782" y="4573"/>
                    <a:pt x="3172" y="5209"/>
                    <a:pt x="3086" y="5850"/>
                  </a:cubicBezTo>
                  <a:cubicBezTo>
                    <a:pt x="2963" y="6763"/>
                    <a:pt x="1833" y="7739"/>
                    <a:pt x="206" y="8339"/>
                  </a:cubicBezTo>
                  <a:cubicBezTo>
                    <a:pt x="77" y="8387"/>
                    <a:pt x="1" y="8521"/>
                    <a:pt x="25" y="8657"/>
                  </a:cubicBezTo>
                  <a:cubicBezTo>
                    <a:pt x="49" y="8793"/>
                    <a:pt x="167" y="8892"/>
                    <a:pt x="305" y="8892"/>
                  </a:cubicBezTo>
                  <a:cubicBezTo>
                    <a:pt x="308" y="8892"/>
                    <a:pt x="310" y="8892"/>
                    <a:pt x="313" y="8892"/>
                  </a:cubicBezTo>
                  <a:cubicBezTo>
                    <a:pt x="344" y="8892"/>
                    <a:pt x="375" y="8885"/>
                    <a:pt x="404" y="8874"/>
                  </a:cubicBezTo>
                  <a:cubicBezTo>
                    <a:pt x="1854" y="8339"/>
                    <a:pt x="3469" y="7284"/>
                    <a:pt x="3651" y="5926"/>
                  </a:cubicBezTo>
                  <a:cubicBezTo>
                    <a:pt x="3769" y="5058"/>
                    <a:pt x="3299" y="4241"/>
                    <a:pt x="2259" y="3495"/>
                  </a:cubicBezTo>
                  <a:cubicBezTo>
                    <a:pt x="1635" y="3049"/>
                    <a:pt x="1345" y="2614"/>
                    <a:pt x="1397" y="2201"/>
                  </a:cubicBezTo>
                  <a:cubicBezTo>
                    <a:pt x="1497" y="1412"/>
                    <a:pt x="2797" y="744"/>
                    <a:pt x="3289" y="552"/>
                  </a:cubicBezTo>
                  <a:cubicBezTo>
                    <a:pt x="3436" y="496"/>
                    <a:pt x="3509" y="331"/>
                    <a:pt x="3452" y="183"/>
                  </a:cubicBezTo>
                  <a:cubicBezTo>
                    <a:pt x="3408" y="70"/>
                    <a:pt x="3300" y="0"/>
                    <a:pt x="3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73;p44">
              <a:extLst>
                <a:ext uri="{FF2B5EF4-FFF2-40B4-BE49-F238E27FC236}">
                  <a16:creationId xmlns:a16="http://schemas.microsoft.com/office/drawing/2014/main" id="{017DFECE-AE4F-D05F-52B1-B8543CCB358E}"/>
                </a:ext>
              </a:extLst>
            </p:cNvPr>
            <p:cNvSpPr/>
            <p:nvPr/>
          </p:nvSpPr>
          <p:spPr>
            <a:xfrm>
              <a:off x="2568275" y="3292950"/>
              <a:ext cx="254925" cy="243225"/>
            </a:xfrm>
            <a:custGeom>
              <a:avLst/>
              <a:gdLst/>
              <a:ahLst/>
              <a:cxnLst/>
              <a:rect l="l" t="t" r="r" b="b"/>
              <a:pathLst>
                <a:path w="10197" h="9729" extrusionOk="0">
                  <a:moveTo>
                    <a:pt x="9880" y="0"/>
                  </a:moveTo>
                  <a:cubicBezTo>
                    <a:pt x="9749" y="0"/>
                    <a:pt x="9632" y="95"/>
                    <a:pt x="9605" y="229"/>
                  </a:cubicBezTo>
                  <a:cubicBezTo>
                    <a:pt x="9586" y="321"/>
                    <a:pt x="7686" y="9157"/>
                    <a:pt x="962" y="9157"/>
                  </a:cubicBezTo>
                  <a:cubicBezTo>
                    <a:pt x="755" y="9157"/>
                    <a:pt x="544" y="9149"/>
                    <a:pt x="328" y="9132"/>
                  </a:cubicBezTo>
                  <a:cubicBezTo>
                    <a:pt x="318" y="9131"/>
                    <a:pt x="307" y="9130"/>
                    <a:pt x="297" y="9130"/>
                  </a:cubicBezTo>
                  <a:cubicBezTo>
                    <a:pt x="150" y="9130"/>
                    <a:pt x="25" y="9242"/>
                    <a:pt x="13" y="9393"/>
                  </a:cubicBezTo>
                  <a:cubicBezTo>
                    <a:pt x="1" y="9552"/>
                    <a:pt x="123" y="9692"/>
                    <a:pt x="282" y="9700"/>
                  </a:cubicBezTo>
                  <a:cubicBezTo>
                    <a:pt x="518" y="9719"/>
                    <a:pt x="748" y="9729"/>
                    <a:pt x="973" y="9729"/>
                  </a:cubicBezTo>
                  <a:cubicBezTo>
                    <a:pt x="8146" y="9729"/>
                    <a:pt x="10144" y="441"/>
                    <a:pt x="10165" y="344"/>
                  </a:cubicBezTo>
                  <a:cubicBezTo>
                    <a:pt x="10196" y="190"/>
                    <a:pt x="10096" y="39"/>
                    <a:pt x="9942" y="7"/>
                  </a:cubicBezTo>
                  <a:cubicBezTo>
                    <a:pt x="9921" y="2"/>
                    <a:pt x="9900" y="0"/>
                    <a:pt x="9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74;p44">
              <a:extLst>
                <a:ext uri="{FF2B5EF4-FFF2-40B4-BE49-F238E27FC236}">
                  <a16:creationId xmlns:a16="http://schemas.microsoft.com/office/drawing/2014/main" id="{B079E84A-9901-81B9-C6DE-99DDC51D5082}"/>
                </a:ext>
              </a:extLst>
            </p:cNvPr>
            <p:cNvSpPr/>
            <p:nvPr/>
          </p:nvSpPr>
          <p:spPr>
            <a:xfrm>
              <a:off x="2924475" y="3618425"/>
              <a:ext cx="95275" cy="79900"/>
            </a:xfrm>
            <a:custGeom>
              <a:avLst/>
              <a:gdLst/>
              <a:ahLst/>
              <a:cxnLst/>
              <a:rect l="l" t="t" r="r" b="b"/>
              <a:pathLst>
                <a:path w="3811" h="3196" extrusionOk="0">
                  <a:moveTo>
                    <a:pt x="1" y="3195"/>
                  </a:moveTo>
                  <a:lnTo>
                    <a:pt x="381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75;p44">
              <a:extLst>
                <a:ext uri="{FF2B5EF4-FFF2-40B4-BE49-F238E27FC236}">
                  <a16:creationId xmlns:a16="http://schemas.microsoft.com/office/drawing/2014/main" id="{37F926E6-D96D-EC3B-D237-51743F17B50B}"/>
                </a:ext>
              </a:extLst>
            </p:cNvPr>
            <p:cNvSpPr/>
            <p:nvPr/>
          </p:nvSpPr>
          <p:spPr>
            <a:xfrm>
              <a:off x="2914775" y="3611250"/>
              <a:ext cx="113025" cy="94200"/>
            </a:xfrm>
            <a:custGeom>
              <a:avLst/>
              <a:gdLst/>
              <a:ahLst/>
              <a:cxnLst/>
              <a:rect l="l" t="t" r="r" b="b"/>
              <a:pathLst>
                <a:path w="4521" h="3768" extrusionOk="0">
                  <a:moveTo>
                    <a:pt x="4200" y="1"/>
                  </a:moveTo>
                  <a:cubicBezTo>
                    <a:pt x="4135" y="1"/>
                    <a:pt x="4068" y="23"/>
                    <a:pt x="4015" y="69"/>
                  </a:cubicBezTo>
                  <a:lnTo>
                    <a:pt x="205" y="3263"/>
                  </a:lnTo>
                  <a:cubicBezTo>
                    <a:pt x="1" y="3435"/>
                    <a:pt x="123" y="3767"/>
                    <a:pt x="389" y="3767"/>
                  </a:cubicBezTo>
                  <a:cubicBezTo>
                    <a:pt x="456" y="3767"/>
                    <a:pt x="522" y="3743"/>
                    <a:pt x="573" y="3701"/>
                  </a:cubicBezTo>
                  <a:lnTo>
                    <a:pt x="4382" y="506"/>
                  </a:lnTo>
                  <a:cubicBezTo>
                    <a:pt x="4504" y="405"/>
                    <a:pt x="4520" y="224"/>
                    <a:pt x="4419" y="102"/>
                  </a:cubicBezTo>
                  <a:cubicBezTo>
                    <a:pt x="4362" y="35"/>
                    <a:pt x="4282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76;p44">
              <a:extLst>
                <a:ext uri="{FF2B5EF4-FFF2-40B4-BE49-F238E27FC236}">
                  <a16:creationId xmlns:a16="http://schemas.microsoft.com/office/drawing/2014/main" id="{27B933EB-38C9-2A63-8DA9-2B2D710106E6}"/>
                </a:ext>
              </a:extLst>
            </p:cNvPr>
            <p:cNvSpPr/>
            <p:nvPr/>
          </p:nvSpPr>
          <p:spPr>
            <a:xfrm>
              <a:off x="2606100" y="3138875"/>
              <a:ext cx="37625" cy="149400"/>
            </a:xfrm>
            <a:custGeom>
              <a:avLst/>
              <a:gdLst/>
              <a:ahLst/>
              <a:cxnLst/>
              <a:rect l="l" t="t" r="r" b="b"/>
              <a:pathLst>
                <a:path w="1505" h="5976" extrusionOk="0">
                  <a:moveTo>
                    <a:pt x="0" y="1"/>
                  </a:moveTo>
                  <a:lnTo>
                    <a:pt x="71" y="4996"/>
                  </a:lnTo>
                  <a:lnTo>
                    <a:pt x="1505" y="5976"/>
                  </a:lnTo>
                  <a:lnTo>
                    <a:pt x="1285" y="55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77;p44">
              <a:extLst>
                <a:ext uri="{FF2B5EF4-FFF2-40B4-BE49-F238E27FC236}">
                  <a16:creationId xmlns:a16="http://schemas.microsoft.com/office/drawing/2014/main" id="{839B00FB-78BE-F4B3-2030-924A7F2B5D7C}"/>
                </a:ext>
              </a:extLst>
            </p:cNvPr>
            <p:cNvSpPr/>
            <p:nvPr/>
          </p:nvSpPr>
          <p:spPr>
            <a:xfrm>
              <a:off x="2598900" y="3131725"/>
              <a:ext cx="52125" cy="163700"/>
            </a:xfrm>
            <a:custGeom>
              <a:avLst/>
              <a:gdLst/>
              <a:ahLst/>
              <a:cxnLst/>
              <a:rect l="l" t="t" r="r" b="b"/>
              <a:pathLst>
                <a:path w="2085" h="6548" extrusionOk="0">
                  <a:moveTo>
                    <a:pt x="287" y="1"/>
                  </a:moveTo>
                  <a:cubicBezTo>
                    <a:pt x="136" y="1"/>
                    <a:pt x="0" y="124"/>
                    <a:pt x="2" y="290"/>
                  </a:cubicBezTo>
                  <a:lnTo>
                    <a:pt x="73" y="5287"/>
                  </a:lnTo>
                  <a:cubicBezTo>
                    <a:pt x="75" y="5442"/>
                    <a:pt x="222" y="5568"/>
                    <a:pt x="356" y="5568"/>
                  </a:cubicBezTo>
                  <a:cubicBezTo>
                    <a:pt x="359" y="5568"/>
                    <a:pt x="361" y="5568"/>
                    <a:pt x="363" y="5568"/>
                  </a:cubicBezTo>
                  <a:cubicBezTo>
                    <a:pt x="520" y="5566"/>
                    <a:pt x="647" y="5437"/>
                    <a:pt x="645" y="5279"/>
                  </a:cubicBezTo>
                  <a:lnTo>
                    <a:pt x="581" y="723"/>
                  </a:lnTo>
                  <a:lnTo>
                    <a:pt x="1295" y="1031"/>
                  </a:lnTo>
                  <a:lnTo>
                    <a:pt x="1507" y="6274"/>
                  </a:lnTo>
                  <a:cubicBezTo>
                    <a:pt x="1513" y="6427"/>
                    <a:pt x="1638" y="6548"/>
                    <a:pt x="1792" y="6548"/>
                  </a:cubicBezTo>
                  <a:lnTo>
                    <a:pt x="1804" y="6547"/>
                  </a:lnTo>
                  <a:cubicBezTo>
                    <a:pt x="1961" y="6541"/>
                    <a:pt x="2084" y="6407"/>
                    <a:pt x="2078" y="6250"/>
                  </a:cubicBezTo>
                  <a:lnTo>
                    <a:pt x="1858" y="827"/>
                  </a:lnTo>
                  <a:cubicBezTo>
                    <a:pt x="1854" y="717"/>
                    <a:pt x="1786" y="620"/>
                    <a:pt x="1685" y="577"/>
                  </a:cubicBezTo>
                  <a:lnTo>
                    <a:pt x="401" y="25"/>
                  </a:lnTo>
                  <a:cubicBezTo>
                    <a:pt x="363" y="8"/>
                    <a:pt x="325" y="1"/>
                    <a:pt x="2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78;p44">
              <a:extLst>
                <a:ext uri="{FF2B5EF4-FFF2-40B4-BE49-F238E27FC236}">
                  <a16:creationId xmlns:a16="http://schemas.microsoft.com/office/drawing/2014/main" id="{AA2B026B-BBE7-A2B6-0B71-17274C8DFF08}"/>
                </a:ext>
              </a:extLst>
            </p:cNvPr>
            <p:cNvSpPr/>
            <p:nvPr/>
          </p:nvSpPr>
          <p:spPr>
            <a:xfrm>
              <a:off x="3201175" y="3152475"/>
              <a:ext cx="40825" cy="132425"/>
            </a:xfrm>
            <a:custGeom>
              <a:avLst/>
              <a:gdLst/>
              <a:ahLst/>
              <a:cxnLst/>
              <a:rect l="l" t="t" r="r" b="b"/>
              <a:pathLst>
                <a:path w="1633" h="5297" extrusionOk="0">
                  <a:moveTo>
                    <a:pt x="1138" y="0"/>
                  </a:moveTo>
                  <a:lnTo>
                    <a:pt x="0" y="301"/>
                  </a:lnTo>
                  <a:lnTo>
                    <a:pt x="71" y="5297"/>
                  </a:lnTo>
                  <a:lnTo>
                    <a:pt x="1633" y="486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79;p44">
              <a:extLst>
                <a:ext uri="{FF2B5EF4-FFF2-40B4-BE49-F238E27FC236}">
                  <a16:creationId xmlns:a16="http://schemas.microsoft.com/office/drawing/2014/main" id="{114A60E7-28DB-306C-A31D-223B505674BD}"/>
                </a:ext>
              </a:extLst>
            </p:cNvPr>
            <p:cNvSpPr/>
            <p:nvPr/>
          </p:nvSpPr>
          <p:spPr>
            <a:xfrm>
              <a:off x="3194000" y="3145325"/>
              <a:ext cx="55500" cy="146725"/>
            </a:xfrm>
            <a:custGeom>
              <a:avLst/>
              <a:gdLst/>
              <a:ahLst/>
              <a:cxnLst/>
              <a:rect l="l" t="t" r="r" b="b"/>
              <a:pathLst>
                <a:path w="2220" h="5869" extrusionOk="0">
                  <a:moveTo>
                    <a:pt x="1425" y="1"/>
                  </a:moveTo>
                  <a:cubicBezTo>
                    <a:pt x="1401" y="1"/>
                    <a:pt x="1376" y="4"/>
                    <a:pt x="1352" y="10"/>
                  </a:cubicBezTo>
                  <a:lnTo>
                    <a:pt x="214" y="312"/>
                  </a:lnTo>
                  <a:cubicBezTo>
                    <a:pt x="88" y="345"/>
                    <a:pt x="0" y="460"/>
                    <a:pt x="2" y="592"/>
                  </a:cubicBezTo>
                  <a:lnTo>
                    <a:pt x="73" y="5587"/>
                  </a:lnTo>
                  <a:cubicBezTo>
                    <a:pt x="75" y="5744"/>
                    <a:pt x="202" y="5869"/>
                    <a:pt x="358" y="5869"/>
                  </a:cubicBezTo>
                  <a:lnTo>
                    <a:pt x="362" y="5869"/>
                  </a:lnTo>
                  <a:cubicBezTo>
                    <a:pt x="520" y="5867"/>
                    <a:pt x="646" y="5737"/>
                    <a:pt x="644" y="5580"/>
                  </a:cubicBezTo>
                  <a:lnTo>
                    <a:pt x="576" y="806"/>
                  </a:lnTo>
                  <a:lnTo>
                    <a:pt x="1175" y="648"/>
                  </a:lnTo>
                  <a:lnTo>
                    <a:pt x="1636" y="5181"/>
                  </a:lnTo>
                  <a:cubicBezTo>
                    <a:pt x="1650" y="5326"/>
                    <a:pt x="1767" y="5438"/>
                    <a:pt x="1912" y="5438"/>
                  </a:cubicBezTo>
                  <a:cubicBezTo>
                    <a:pt x="1924" y="5438"/>
                    <a:pt x="1936" y="5438"/>
                    <a:pt x="1948" y="5436"/>
                  </a:cubicBezTo>
                  <a:cubicBezTo>
                    <a:pt x="2106" y="5420"/>
                    <a:pt x="2220" y="5280"/>
                    <a:pt x="2204" y="5123"/>
                  </a:cubicBezTo>
                  <a:lnTo>
                    <a:pt x="1709" y="257"/>
                  </a:lnTo>
                  <a:cubicBezTo>
                    <a:pt x="1700" y="173"/>
                    <a:pt x="1657" y="98"/>
                    <a:pt x="1587" y="51"/>
                  </a:cubicBezTo>
                  <a:cubicBezTo>
                    <a:pt x="1539" y="18"/>
                    <a:pt x="1483" y="1"/>
                    <a:pt x="1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80;p44">
              <a:extLst>
                <a:ext uri="{FF2B5EF4-FFF2-40B4-BE49-F238E27FC236}">
                  <a16:creationId xmlns:a16="http://schemas.microsoft.com/office/drawing/2014/main" id="{8C370A7F-57E1-FA9B-E053-6CE499E232E4}"/>
                </a:ext>
              </a:extLst>
            </p:cNvPr>
            <p:cNvSpPr/>
            <p:nvPr/>
          </p:nvSpPr>
          <p:spPr>
            <a:xfrm>
              <a:off x="2834325" y="3197775"/>
              <a:ext cx="40850" cy="121700"/>
            </a:xfrm>
            <a:custGeom>
              <a:avLst/>
              <a:gdLst/>
              <a:ahLst/>
              <a:cxnLst/>
              <a:rect l="l" t="t" r="r" b="b"/>
              <a:pathLst>
                <a:path w="1634" h="4868" extrusionOk="0">
                  <a:moveTo>
                    <a:pt x="1139" y="1"/>
                  </a:moveTo>
                  <a:lnTo>
                    <a:pt x="1" y="303"/>
                  </a:lnTo>
                  <a:lnTo>
                    <a:pt x="150" y="4766"/>
                  </a:lnTo>
                  <a:lnTo>
                    <a:pt x="1634" y="4868"/>
                  </a:lnTo>
                  <a:lnTo>
                    <a:pt x="113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681;p44">
              <a:extLst>
                <a:ext uri="{FF2B5EF4-FFF2-40B4-BE49-F238E27FC236}">
                  <a16:creationId xmlns:a16="http://schemas.microsoft.com/office/drawing/2014/main" id="{5197C512-C826-318C-24F4-F719954F90D5}"/>
                </a:ext>
              </a:extLst>
            </p:cNvPr>
            <p:cNvSpPr/>
            <p:nvPr/>
          </p:nvSpPr>
          <p:spPr>
            <a:xfrm>
              <a:off x="2827125" y="3190650"/>
              <a:ext cx="55550" cy="135975"/>
            </a:xfrm>
            <a:custGeom>
              <a:avLst/>
              <a:gdLst/>
              <a:ahLst/>
              <a:cxnLst/>
              <a:rect l="l" t="t" r="r" b="b"/>
              <a:pathLst>
                <a:path w="2222" h="5439" extrusionOk="0">
                  <a:moveTo>
                    <a:pt x="1429" y="1"/>
                  </a:moveTo>
                  <a:cubicBezTo>
                    <a:pt x="1404" y="1"/>
                    <a:pt x="1379" y="4"/>
                    <a:pt x="1354" y="11"/>
                  </a:cubicBezTo>
                  <a:lnTo>
                    <a:pt x="217" y="312"/>
                  </a:lnTo>
                  <a:cubicBezTo>
                    <a:pt x="88" y="345"/>
                    <a:pt x="1" y="464"/>
                    <a:pt x="5" y="598"/>
                  </a:cubicBezTo>
                  <a:lnTo>
                    <a:pt x="154" y="5059"/>
                  </a:lnTo>
                  <a:cubicBezTo>
                    <a:pt x="158" y="5214"/>
                    <a:pt x="298" y="5335"/>
                    <a:pt x="441" y="5335"/>
                  </a:cubicBezTo>
                  <a:cubicBezTo>
                    <a:pt x="444" y="5335"/>
                    <a:pt x="446" y="5335"/>
                    <a:pt x="449" y="5335"/>
                  </a:cubicBezTo>
                  <a:cubicBezTo>
                    <a:pt x="606" y="5330"/>
                    <a:pt x="729" y="5198"/>
                    <a:pt x="724" y="5041"/>
                  </a:cubicBezTo>
                  <a:lnTo>
                    <a:pt x="584" y="805"/>
                  </a:lnTo>
                  <a:lnTo>
                    <a:pt x="1177" y="648"/>
                  </a:lnTo>
                  <a:lnTo>
                    <a:pt x="1638" y="5182"/>
                  </a:lnTo>
                  <a:cubicBezTo>
                    <a:pt x="1652" y="5328"/>
                    <a:pt x="1775" y="5438"/>
                    <a:pt x="1922" y="5439"/>
                  </a:cubicBezTo>
                  <a:cubicBezTo>
                    <a:pt x="1932" y="5439"/>
                    <a:pt x="1941" y="5438"/>
                    <a:pt x="1951" y="5436"/>
                  </a:cubicBezTo>
                  <a:cubicBezTo>
                    <a:pt x="2108" y="5420"/>
                    <a:pt x="2222" y="5281"/>
                    <a:pt x="2207" y="5123"/>
                  </a:cubicBezTo>
                  <a:lnTo>
                    <a:pt x="1712" y="257"/>
                  </a:lnTo>
                  <a:cubicBezTo>
                    <a:pt x="1697" y="108"/>
                    <a:pt x="1571" y="1"/>
                    <a:pt x="1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682;p44">
              <a:extLst>
                <a:ext uri="{FF2B5EF4-FFF2-40B4-BE49-F238E27FC236}">
                  <a16:creationId xmlns:a16="http://schemas.microsoft.com/office/drawing/2014/main" id="{8601B01B-4AE2-A4FC-DF85-20D7ABA10692}"/>
                </a:ext>
              </a:extLst>
            </p:cNvPr>
            <p:cNvSpPr/>
            <p:nvPr/>
          </p:nvSpPr>
          <p:spPr>
            <a:xfrm>
              <a:off x="2533925" y="2094650"/>
              <a:ext cx="827175" cy="1119875"/>
            </a:xfrm>
            <a:custGeom>
              <a:avLst/>
              <a:gdLst/>
              <a:ahLst/>
              <a:cxnLst/>
              <a:rect l="l" t="t" r="r" b="b"/>
              <a:pathLst>
                <a:path w="33087" h="44795" extrusionOk="0">
                  <a:moveTo>
                    <a:pt x="16422" y="1"/>
                  </a:moveTo>
                  <a:cubicBezTo>
                    <a:pt x="14570" y="1"/>
                    <a:pt x="13104" y="274"/>
                    <a:pt x="13104" y="274"/>
                  </a:cubicBezTo>
                  <a:cubicBezTo>
                    <a:pt x="13104" y="274"/>
                    <a:pt x="116" y="3883"/>
                    <a:pt x="132" y="5024"/>
                  </a:cubicBezTo>
                  <a:cubicBezTo>
                    <a:pt x="149" y="6167"/>
                    <a:pt x="1" y="36148"/>
                    <a:pt x="36" y="38621"/>
                  </a:cubicBezTo>
                  <a:cubicBezTo>
                    <a:pt x="70" y="41096"/>
                    <a:pt x="3426" y="42857"/>
                    <a:pt x="7916" y="44030"/>
                  </a:cubicBezTo>
                  <a:cubicBezTo>
                    <a:pt x="9998" y="44574"/>
                    <a:pt x="13345" y="44794"/>
                    <a:pt x="16553" y="44794"/>
                  </a:cubicBezTo>
                  <a:cubicBezTo>
                    <a:pt x="20261" y="44794"/>
                    <a:pt x="23784" y="44501"/>
                    <a:pt x="24952" y="44076"/>
                  </a:cubicBezTo>
                  <a:cubicBezTo>
                    <a:pt x="27130" y="43283"/>
                    <a:pt x="30069" y="42481"/>
                    <a:pt x="30430" y="41048"/>
                  </a:cubicBezTo>
                  <a:cubicBezTo>
                    <a:pt x="30790" y="39615"/>
                    <a:pt x="30592" y="25532"/>
                    <a:pt x="30653" y="23152"/>
                  </a:cubicBezTo>
                  <a:cubicBezTo>
                    <a:pt x="30715" y="20773"/>
                    <a:pt x="33087" y="13505"/>
                    <a:pt x="32288" y="10852"/>
                  </a:cubicBezTo>
                  <a:cubicBezTo>
                    <a:pt x="31489" y="8199"/>
                    <a:pt x="29936" y="6032"/>
                    <a:pt x="28303" y="5008"/>
                  </a:cubicBezTo>
                  <a:cubicBezTo>
                    <a:pt x="26670" y="3984"/>
                    <a:pt x="22345" y="904"/>
                    <a:pt x="19386" y="280"/>
                  </a:cubicBezTo>
                  <a:cubicBezTo>
                    <a:pt x="18392" y="71"/>
                    <a:pt x="17358" y="1"/>
                    <a:pt x="1642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683;p44">
              <a:extLst>
                <a:ext uri="{FF2B5EF4-FFF2-40B4-BE49-F238E27FC236}">
                  <a16:creationId xmlns:a16="http://schemas.microsoft.com/office/drawing/2014/main" id="{C2ED9BC8-288B-9211-88AB-547737E806F2}"/>
                </a:ext>
              </a:extLst>
            </p:cNvPr>
            <p:cNvSpPr/>
            <p:nvPr/>
          </p:nvSpPr>
          <p:spPr>
            <a:xfrm>
              <a:off x="2527125" y="2087475"/>
              <a:ext cx="834075" cy="1134075"/>
            </a:xfrm>
            <a:custGeom>
              <a:avLst/>
              <a:gdLst/>
              <a:ahLst/>
              <a:cxnLst/>
              <a:rect l="l" t="t" r="r" b="b"/>
              <a:pathLst>
                <a:path w="33363" h="45363" extrusionOk="0">
                  <a:moveTo>
                    <a:pt x="16701" y="574"/>
                  </a:moveTo>
                  <a:cubicBezTo>
                    <a:pt x="17620" y="574"/>
                    <a:pt x="18632" y="642"/>
                    <a:pt x="19599" y="846"/>
                  </a:cubicBezTo>
                  <a:cubicBezTo>
                    <a:pt x="22041" y="1362"/>
                    <a:pt x="25438" y="3587"/>
                    <a:pt x="27466" y="4917"/>
                  </a:cubicBezTo>
                  <a:cubicBezTo>
                    <a:pt x="27842" y="5162"/>
                    <a:pt x="28167" y="5375"/>
                    <a:pt x="28423" y="5537"/>
                  </a:cubicBezTo>
                  <a:cubicBezTo>
                    <a:pt x="30059" y="6563"/>
                    <a:pt x="31540" y="8741"/>
                    <a:pt x="32286" y="11222"/>
                  </a:cubicBezTo>
                  <a:cubicBezTo>
                    <a:pt x="32772" y="12835"/>
                    <a:pt x="31995" y="16408"/>
                    <a:pt x="31371" y="19278"/>
                  </a:cubicBezTo>
                  <a:cubicBezTo>
                    <a:pt x="30991" y="21026"/>
                    <a:pt x="30663" y="22536"/>
                    <a:pt x="30640" y="23433"/>
                  </a:cubicBezTo>
                  <a:cubicBezTo>
                    <a:pt x="30621" y="24156"/>
                    <a:pt x="30626" y="25912"/>
                    <a:pt x="30632" y="28135"/>
                  </a:cubicBezTo>
                  <a:cubicBezTo>
                    <a:pt x="30646" y="32979"/>
                    <a:pt x="30668" y="40301"/>
                    <a:pt x="30425" y="41265"/>
                  </a:cubicBezTo>
                  <a:cubicBezTo>
                    <a:pt x="30153" y="42345"/>
                    <a:pt x="27999" y="43093"/>
                    <a:pt x="26098" y="43753"/>
                  </a:cubicBezTo>
                  <a:cubicBezTo>
                    <a:pt x="25765" y="43868"/>
                    <a:pt x="25438" y="43982"/>
                    <a:pt x="25127" y="44095"/>
                  </a:cubicBezTo>
                  <a:cubicBezTo>
                    <a:pt x="24024" y="44497"/>
                    <a:pt x="20479" y="44803"/>
                    <a:pt x="16736" y="44803"/>
                  </a:cubicBezTo>
                  <a:cubicBezTo>
                    <a:pt x="13616" y="44803"/>
                    <a:pt x="10358" y="44590"/>
                    <a:pt x="8260" y="44042"/>
                  </a:cubicBezTo>
                  <a:cubicBezTo>
                    <a:pt x="4782" y="43132"/>
                    <a:pt x="629" y="41503"/>
                    <a:pt x="592" y="38905"/>
                  </a:cubicBezTo>
                  <a:cubicBezTo>
                    <a:pt x="572" y="37435"/>
                    <a:pt x="616" y="26188"/>
                    <a:pt x="652" y="17150"/>
                  </a:cubicBezTo>
                  <a:cubicBezTo>
                    <a:pt x="676" y="11045"/>
                    <a:pt x="698" y="5773"/>
                    <a:pt x="684" y="5347"/>
                  </a:cubicBezTo>
                  <a:cubicBezTo>
                    <a:pt x="1013" y="4654"/>
                    <a:pt x="7426" y="2511"/>
                    <a:pt x="13440" y="839"/>
                  </a:cubicBezTo>
                  <a:cubicBezTo>
                    <a:pt x="13581" y="814"/>
                    <a:pt x="14976" y="574"/>
                    <a:pt x="16701" y="574"/>
                  </a:cubicBezTo>
                  <a:close/>
                  <a:moveTo>
                    <a:pt x="16682" y="1"/>
                  </a:moveTo>
                  <a:cubicBezTo>
                    <a:pt x="14858" y="1"/>
                    <a:pt x="13415" y="264"/>
                    <a:pt x="13324" y="280"/>
                  </a:cubicBezTo>
                  <a:cubicBezTo>
                    <a:pt x="13316" y="282"/>
                    <a:pt x="13308" y="283"/>
                    <a:pt x="13300" y="285"/>
                  </a:cubicBezTo>
                  <a:cubicBezTo>
                    <a:pt x="8370" y="1656"/>
                    <a:pt x="102" y="4131"/>
                    <a:pt x="119" y="5316"/>
                  </a:cubicBezTo>
                  <a:cubicBezTo>
                    <a:pt x="126" y="5776"/>
                    <a:pt x="105" y="11046"/>
                    <a:pt x="81" y="17148"/>
                  </a:cubicBezTo>
                  <a:cubicBezTo>
                    <a:pt x="46" y="26189"/>
                    <a:pt x="1" y="37439"/>
                    <a:pt x="22" y="38914"/>
                  </a:cubicBezTo>
                  <a:cubicBezTo>
                    <a:pt x="55" y="41287"/>
                    <a:pt x="2779" y="43198"/>
                    <a:pt x="8115" y="44594"/>
                  </a:cubicBezTo>
                  <a:cubicBezTo>
                    <a:pt x="10195" y="45138"/>
                    <a:pt x="13607" y="45363"/>
                    <a:pt x="16880" y="45363"/>
                  </a:cubicBezTo>
                  <a:cubicBezTo>
                    <a:pt x="20579" y="45363"/>
                    <a:pt x="24103" y="45075"/>
                    <a:pt x="25322" y="44632"/>
                  </a:cubicBezTo>
                  <a:cubicBezTo>
                    <a:pt x="25630" y="44519"/>
                    <a:pt x="25954" y="44407"/>
                    <a:pt x="26285" y="44292"/>
                  </a:cubicBezTo>
                  <a:cubicBezTo>
                    <a:pt x="28422" y="43550"/>
                    <a:pt x="30631" y="42784"/>
                    <a:pt x="30978" y="41406"/>
                  </a:cubicBezTo>
                  <a:cubicBezTo>
                    <a:pt x="31239" y="40372"/>
                    <a:pt x="31218" y="33298"/>
                    <a:pt x="31203" y="28134"/>
                  </a:cubicBezTo>
                  <a:cubicBezTo>
                    <a:pt x="31198" y="25916"/>
                    <a:pt x="31192" y="24163"/>
                    <a:pt x="31211" y="23448"/>
                  </a:cubicBezTo>
                  <a:cubicBezTo>
                    <a:pt x="31232" y="22606"/>
                    <a:pt x="31570" y="21048"/>
                    <a:pt x="31929" y="19400"/>
                  </a:cubicBezTo>
                  <a:cubicBezTo>
                    <a:pt x="32601" y="16312"/>
                    <a:pt x="33362" y="12813"/>
                    <a:pt x="32834" y="11058"/>
                  </a:cubicBezTo>
                  <a:cubicBezTo>
                    <a:pt x="32049" y="8451"/>
                    <a:pt x="30475" y="6150"/>
                    <a:pt x="28728" y="5054"/>
                  </a:cubicBezTo>
                  <a:cubicBezTo>
                    <a:pt x="28473" y="4894"/>
                    <a:pt x="28151" y="4683"/>
                    <a:pt x="27780" y="4441"/>
                  </a:cubicBezTo>
                  <a:cubicBezTo>
                    <a:pt x="25716" y="3088"/>
                    <a:pt x="22263" y="826"/>
                    <a:pt x="19716" y="289"/>
                  </a:cubicBezTo>
                  <a:cubicBezTo>
                    <a:pt x="18693" y="73"/>
                    <a:pt x="17636" y="1"/>
                    <a:pt x="16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4;p44">
              <a:extLst>
                <a:ext uri="{FF2B5EF4-FFF2-40B4-BE49-F238E27FC236}">
                  <a16:creationId xmlns:a16="http://schemas.microsoft.com/office/drawing/2014/main" id="{FD634D3E-5669-ED04-24B5-649A53699454}"/>
                </a:ext>
              </a:extLst>
            </p:cNvPr>
            <p:cNvSpPr/>
            <p:nvPr/>
          </p:nvSpPr>
          <p:spPr>
            <a:xfrm>
              <a:off x="3086125" y="2295675"/>
              <a:ext cx="88675" cy="883775"/>
            </a:xfrm>
            <a:custGeom>
              <a:avLst/>
              <a:gdLst/>
              <a:ahLst/>
              <a:cxnLst/>
              <a:rect l="l" t="t" r="r" b="b"/>
              <a:pathLst>
                <a:path w="3547" h="35351" extrusionOk="0">
                  <a:moveTo>
                    <a:pt x="310" y="1"/>
                  </a:moveTo>
                  <a:cubicBezTo>
                    <a:pt x="293" y="1"/>
                    <a:pt x="276" y="2"/>
                    <a:pt x="259" y="6"/>
                  </a:cubicBezTo>
                  <a:cubicBezTo>
                    <a:pt x="103" y="33"/>
                    <a:pt x="0" y="182"/>
                    <a:pt x="28" y="337"/>
                  </a:cubicBezTo>
                  <a:cubicBezTo>
                    <a:pt x="45" y="427"/>
                    <a:pt x="1652" y="9427"/>
                    <a:pt x="892" y="13702"/>
                  </a:cubicBezTo>
                  <a:cubicBezTo>
                    <a:pt x="358" y="16705"/>
                    <a:pt x="897" y="26699"/>
                    <a:pt x="1443" y="28756"/>
                  </a:cubicBezTo>
                  <a:cubicBezTo>
                    <a:pt x="2137" y="31377"/>
                    <a:pt x="2306" y="34433"/>
                    <a:pt x="1369" y="34800"/>
                  </a:cubicBezTo>
                  <a:cubicBezTo>
                    <a:pt x="1241" y="34850"/>
                    <a:pt x="1166" y="34983"/>
                    <a:pt x="1192" y="35119"/>
                  </a:cubicBezTo>
                  <a:cubicBezTo>
                    <a:pt x="1217" y="35253"/>
                    <a:pt x="1334" y="35351"/>
                    <a:pt x="1471" y="35351"/>
                  </a:cubicBezTo>
                  <a:cubicBezTo>
                    <a:pt x="1472" y="35351"/>
                    <a:pt x="1472" y="35351"/>
                    <a:pt x="1473" y="35351"/>
                  </a:cubicBezTo>
                  <a:cubicBezTo>
                    <a:pt x="1508" y="35351"/>
                    <a:pt x="1544" y="35344"/>
                    <a:pt x="1577" y="35331"/>
                  </a:cubicBezTo>
                  <a:cubicBezTo>
                    <a:pt x="3546" y="34561"/>
                    <a:pt x="2010" y="28669"/>
                    <a:pt x="1995" y="28610"/>
                  </a:cubicBezTo>
                  <a:cubicBezTo>
                    <a:pt x="1458" y="26587"/>
                    <a:pt x="929" y="16757"/>
                    <a:pt x="1454" y="13802"/>
                  </a:cubicBezTo>
                  <a:cubicBezTo>
                    <a:pt x="2231" y="9427"/>
                    <a:pt x="658" y="609"/>
                    <a:pt x="590" y="236"/>
                  </a:cubicBezTo>
                  <a:cubicBezTo>
                    <a:pt x="565" y="98"/>
                    <a:pt x="445" y="1"/>
                    <a:pt x="3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685;p44">
              <a:extLst>
                <a:ext uri="{FF2B5EF4-FFF2-40B4-BE49-F238E27FC236}">
                  <a16:creationId xmlns:a16="http://schemas.microsoft.com/office/drawing/2014/main" id="{79B23149-86E6-1E05-C71B-65F2642F67BA}"/>
                </a:ext>
              </a:extLst>
            </p:cNvPr>
            <p:cNvSpPr/>
            <p:nvPr/>
          </p:nvSpPr>
          <p:spPr>
            <a:xfrm>
              <a:off x="2805025" y="1952550"/>
              <a:ext cx="390350" cy="379525"/>
            </a:xfrm>
            <a:custGeom>
              <a:avLst/>
              <a:gdLst/>
              <a:ahLst/>
              <a:cxnLst/>
              <a:rect l="l" t="t" r="r" b="b"/>
              <a:pathLst>
                <a:path w="15614" h="15181" extrusionOk="0">
                  <a:moveTo>
                    <a:pt x="7579" y="0"/>
                  </a:moveTo>
                  <a:cubicBezTo>
                    <a:pt x="7504" y="0"/>
                    <a:pt x="7437" y="7"/>
                    <a:pt x="7377" y="21"/>
                  </a:cubicBezTo>
                  <a:cubicBezTo>
                    <a:pt x="6243" y="280"/>
                    <a:pt x="5116" y="946"/>
                    <a:pt x="5116" y="946"/>
                  </a:cubicBezTo>
                  <a:cubicBezTo>
                    <a:pt x="5116" y="946"/>
                    <a:pt x="5091" y="945"/>
                    <a:pt x="5048" y="945"/>
                  </a:cubicBezTo>
                  <a:cubicBezTo>
                    <a:pt x="4754" y="945"/>
                    <a:pt x="3591" y="991"/>
                    <a:pt x="3178" y="1705"/>
                  </a:cubicBezTo>
                  <a:cubicBezTo>
                    <a:pt x="2701" y="2523"/>
                    <a:pt x="1" y="6784"/>
                    <a:pt x="1" y="6784"/>
                  </a:cubicBezTo>
                  <a:lnTo>
                    <a:pt x="3530" y="15181"/>
                  </a:lnTo>
                  <a:lnTo>
                    <a:pt x="7619" y="11387"/>
                  </a:lnTo>
                  <a:lnTo>
                    <a:pt x="11553" y="14011"/>
                  </a:lnTo>
                  <a:lnTo>
                    <a:pt x="13128" y="10497"/>
                  </a:lnTo>
                  <a:lnTo>
                    <a:pt x="15613" y="13955"/>
                  </a:lnTo>
                  <a:cubicBezTo>
                    <a:pt x="15613" y="13955"/>
                    <a:pt x="14365" y="6094"/>
                    <a:pt x="13525" y="4076"/>
                  </a:cubicBezTo>
                  <a:cubicBezTo>
                    <a:pt x="12729" y="2163"/>
                    <a:pt x="8938" y="0"/>
                    <a:pt x="757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686;p44">
              <a:extLst>
                <a:ext uri="{FF2B5EF4-FFF2-40B4-BE49-F238E27FC236}">
                  <a16:creationId xmlns:a16="http://schemas.microsoft.com/office/drawing/2014/main" id="{3AC31E23-3A5E-812D-6D75-6084C9F273A5}"/>
                </a:ext>
              </a:extLst>
            </p:cNvPr>
            <p:cNvSpPr/>
            <p:nvPr/>
          </p:nvSpPr>
          <p:spPr>
            <a:xfrm>
              <a:off x="2797525" y="1945450"/>
              <a:ext cx="405400" cy="393750"/>
            </a:xfrm>
            <a:custGeom>
              <a:avLst/>
              <a:gdLst/>
              <a:ahLst/>
              <a:cxnLst/>
              <a:rect l="l" t="t" r="r" b="b"/>
              <a:pathLst>
                <a:path w="16216" h="15750" extrusionOk="0">
                  <a:moveTo>
                    <a:pt x="7882" y="568"/>
                  </a:moveTo>
                  <a:cubicBezTo>
                    <a:pt x="9019" y="568"/>
                    <a:pt x="12793" y="2625"/>
                    <a:pt x="13561" y="4469"/>
                  </a:cubicBezTo>
                  <a:cubicBezTo>
                    <a:pt x="14183" y="5961"/>
                    <a:pt x="15047" y="10803"/>
                    <a:pt x="15433" y="13080"/>
                  </a:cubicBezTo>
                  <a:lnTo>
                    <a:pt x="13660" y="10614"/>
                  </a:lnTo>
                  <a:cubicBezTo>
                    <a:pt x="13605" y="10539"/>
                    <a:pt x="13519" y="10495"/>
                    <a:pt x="13427" y="10495"/>
                  </a:cubicBezTo>
                  <a:cubicBezTo>
                    <a:pt x="13417" y="10495"/>
                    <a:pt x="13408" y="10496"/>
                    <a:pt x="13399" y="10497"/>
                  </a:cubicBezTo>
                  <a:cubicBezTo>
                    <a:pt x="13298" y="10506"/>
                    <a:pt x="13210" y="10571"/>
                    <a:pt x="13168" y="10663"/>
                  </a:cubicBezTo>
                  <a:lnTo>
                    <a:pt x="11731" y="13870"/>
                  </a:lnTo>
                  <a:lnTo>
                    <a:pt x="8077" y="11434"/>
                  </a:lnTo>
                  <a:cubicBezTo>
                    <a:pt x="8029" y="11401"/>
                    <a:pt x="7973" y="11385"/>
                    <a:pt x="7918" y="11385"/>
                  </a:cubicBezTo>
                  <a:cubicBezTo>
                    <a:pt x="7848" y="11385"/>
                    <a:pt x="7778" y="11411"/>
                    <a:pt x="7724" y="11461"/>
                  </a:cubicBezTo>
                  <a:lnTo>
                    <a:pt x="3935" y="14978"/>
                  </a:lnTo>
                  <a:lnTo>
                    <a:pt x="622" y="7095"/>
                  </a:lnTo>
                  <a:cubicBezTo>
                    <a:pt x="1080" y="6370"/>
                    <a:pt x="3292" y="2876"/>
                    <a:pt x="3724" y="2131"/>
                  </a:cubicBezTo>
                  <a:cubicBezTo>
                    <a:pt x="4024" y="1616"/>
                    <a:pt x="4935" y="1514"/>
                    <a:pt x="5337" y="1514"/>
                  </a:cubicBezTo>
                  <a:cubicBezTo>
                    <a:pt x="5361" y="1514"/>
                    <a:pt x="5384" y="1514"/>
                    <a:pt x="5404" y="1515"/>
                  </a:cubicBezTo>
                  <a:cubicBezTo>
                    <a:pt x="5409" y="1515"/>
                    <a:pt x="5414" y="1515"/>
                    <a:pt x="5420" y="1515"/>
                  </a:cubicBezTo>
                  <a:cubicBezTo>
                    <a:pt x="5470" y="1515"/>
                    <a:pt x="5518" y="1501"/>
                    <a:pt x="5561" y="1475"/>
                  </a:cubicBezTo>
                  <a:cubicBezTo>
                    <a:pt x="5571" y="1469"/>
                    <a:pt x="6665" y="829"/>
                    <a:pt x="7740" y="582"/>
                  </a:cubicBezTo>
                  <a:cubicBezTo>
                    <a:pt x="7781" y="573"/>
                    <a:pt x="7829" y="568"/>
                    <a:pt x="7882" y="568"/>
                  </a:cubicBezTo>
                  <a:close/>
                  <a:moveTo>
                    <a:pt x="7861" y="1"/>
                  </a:moveTo>
                  <a:cubicBezTo>
                    <a:pt x="7770" y="1"/>
                    <a:pt x="7686" y="9"/>
                    <a:pt x="7613" y="26"/>
                  </a:cubicBezTo>
                  <a:cubicBezTo>
                    <a:pt x="6601" y="258"/>
                    <a:pt x="5613" y="789"/>
                    <a:pt x="5341" y="943"/>
                  </a:cubicBezTo>
                  <a:cubicBezTo>
                    <a:pt x="4994" y="943"/>
                    <a:pt x="3720" y="1004"/>
                    <a:pt x="3231" y="1844"/>
                  </a:cubicBezTo>
                  <a:cubicBezTo>
                    <a:pt x="2763" y="2648"/>
                    <a:pt x="87" y="6872"/>
                    <a:pt x="60" y="6916"/>
                  </a:cubicBezTo>
                  <a:cubicBezTo>
                    <a:pt x="10" y="6994"/>
                    <a:pt x="1" y="7093"/>
                    <a:pt x="37" y="7179"/>
                  </a:cubicBezTo>
                  <a:lnTo>
                    <a:pt x="3567" y="15575"/>
                  </a:lnTo>
                  <a:cubicBezTo>
                    <a:pt x="3603" y="15661"/>
                    <a:pt x="3679" y="15724"/>
                    <a:pt x="3770" y="15743"/>
                  </a:cubicBezTo>
                  <a:cubicBezTo>
                    <a:pt x="3790" y="15747"/>
                    <a:pt x="3809" y="15750"/>
                    <a:pt x="3830" y="15750"/>
                  </a:cubicBezTo>
                  <a:cubicBezTo>
                    <a:pt x="3902" y="15750"/>
                    <a:pt x="3971" y="15722"/>
                    <a:pt x="4024" y="15674"/>
                  </a:cubicBezTo>
                  <a:lnTo>
                    <a:pt x="7947" y="12034"/>
                  </a:lnTo>
                  <a:lnTo>
                    <a:pt x="11695" y="14533"/>
                  </a:lnTo>
                  <a:cubicBezTo>
                    <a:pt x="11744" y="14566"/>
                    <a:pt x="11799" y="14581"/>
                    <a:pt x="11853" y="14581"/>
                  </a:cubicBezTo>
                  <a:cubicBezTo>
                    <a:pt x="11961" y="14581"/>
                    <a:pt x="12066" y="14520"/>
                    <a:pt x="12114" y="14412"/>
                  </a:cubicBezTo>
                  <a:lnTo>
                    <a:pt x="13485" y="11350"/>
                  </a:lnTo>
                  <a:lnTo>
                    <a:pt x="15681" y="14405"/>
                  </a:lnTo>
                  <a:cubicBezTo>
                    <a:pt x="15736" y="14482"/>
                    <a:pt x="15823" y="14524"/>
                    <a:pt x="15913" y="14524"/>
                  </a:cubicBezTo>
                  <a:cubicBezTo>
                    <a:pt x="15949" y="14524"/>
                    <a:pt x="15986" y="14517"/>
                    <a:pt x="16021" y="14503"/>
                  </a:cubicBezTo>
                  <a:cubicBezTo>
                    <a:pt x="16144" y="14452"/>
                    <a:pt x="16216" y="14324"/>
                    <a:pt x="16195" y="14193"/>
                  </a:cubicBezTo>
                  <a:cubicBezTo>
                    <a:pt x="16144" y="13871"/>
                    <a:pt x="14932" y="6276"/>
                    <a:pt x="14088" y="4250"/>
                  </a:cubicBezTo>
                  <a:cubicBezTo>
                    <a:pt x="13253" y="2244"/>
                    <a:pt x="9374" y="1"/>
                    <a:pt x="78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687;p44">
              <a:extLst>
                <a:ext uri="{FF2B5EF4-FFF2-40B4-BE49-F238E27FC236}">
                  <a16:creationId xmlns:a16="http://schemas.microsoft.com/office/drawing/2014/main" id="{37B9C0D3-019B-ED63-6BD7-6E95BAF0B634}"/>
                </a:ext>
              </a:extLst>
            </p:cNvPr>
            <p:cNvSpPr/>
            <p:nvPr/>
          </p:nvSpPr>
          <p:spPr>
            <a:xfrm>
              <a:off x="2920425" y="1827975"/>
              <a:ext cx="194300" cy="474875"/>
            </a:xfrm>
            <a:custGeom>
              <a:avLst/>
              <a:gdLst/>
              <a:ahLst/>
              <a:cxnLst/>
              <a:rect l="l" t="t" r="r" b="b"/>
              <a:pathLst>
                <a:path w="7772" h="18995" extrusionOk="0">
                  <a:moveTo>
                    <a:pt x="498" y="1"/>
                  </a:moveTo>
                  <a:cubicBezTo>
                    <a:pt x="498" y="1"/>
                    <a:pt x="1" y="5123"/>
                    <a:pt x="31" y="7234"/>
                  </a:cubicBezTo>
                  <a:cubicBezTo>
                    <a:pt x="61" y="9346"/>
                    <a:pt x="2407" y="14429"/>
                    <a:pt x="3068" y="15231"/>
                  </a:cubicBezTo>
                  <a:cubicBezTo>
                    <a:pt x="3729" y="16035"/>
                    <a:pt x="6937" y="18994"/>
                    <a:pt x="6937" y="18994"/>
                  </a:cubicBezTo>
                  <a:cubicBezTo>
                    <a:pt x="6937" y="18994"/>
                    <a:pt x="7362" y="14522"/>
                    <a:pt x="7501" y="12895"/>
                  </a:cubicBezTo>
                  <a:cubicBezTo>
                    <a:pt x="7640" y="11269"/>
                    <a:pt x="7772" y="9075"/>
                    <a:pt x="7772" y="9075"/>
                  </a:cubicBezTo>
                  <a:cubicBezTo>
                    <a:pt x="7772" y="9075"/>
                    <a:pt x="4320" y="6199"/>
                    <a:pt x="3237" y="4265"/>
                  </a:cubicBezTo>
                  <a:cubicBezTo>
                    <a:pt x="2155" y="2331"/>
                    <a:pt x="498" y="1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88;p44">
              <a:extLst>
                <a:ext uri="{FF2B5EF4-FFF2-40B4-BE49-F238E27FC236}">
                  <a16:creationId xmlns:a16="http://schemas.microsoft.com/office/drawing/2014/main" id="{CFEA4B46-262D-C40E-0C49-7F37004E68E1}"/>
                </a:ext>
              </a:extLst>
            </p:cNvPr>
            <p:cNvSpPr/>
            <p:nvPr/>
          </p:nvSpPr>
          <p:spPr>
            <a:xfrm>
              <a:off x="2913325" y="1820825"/>
              <a:ext cx="208675" cy="489150"/>
            </a:xfrm>
            <a:custGeom>
              <a:avLst/>
              <a:gdLst/>
              <a:ahLst/>
              <a:cxnLst/>
              <a:rect l="l" t="t" r="r" b="b"/>
              <a:pathLst>
                <a:path w="8347" h="19566" extrusionOk="0">
                  <a:moveTo>
                    <a:pt x="994" y="1092"/>
                  </a:moveTo>
                  <a:cubicBezTo>
                    <a:pt x="1560" y="1918"/>
                    <a:pt x="2551" y="3402"/>
                    <a:pt x="3272" y="4691"/>
                  </a:cubicBezTo>
                  <a:cubicBezTo>
                    <a:pt x="4270" y="6474"/>
                    <a:pt x="7149" y="8966"/>
                    <a:pt x="7762" y="9486"/>
                  </a:cubicBezTo>
                  <a:cubicBezTo>
                    <a:pt x="7731" y="9999"/>
                    <a:pt x="7618" y="11790"/>
                    <a:pt x="7500" y="13156"/>
                  </a:cubicBezTo>
                  <a:cubicBezTo>
                    <a:pt x="7392" y="14423"/>
                    <a:pt x="7111" y="17417"/>
                    <a:pt x="6992" y="18678"/>
                  </a:cubicBezTo>
                  <a:cubicBezTo>
                    <a:pt x="6100" y="17847"/>
                    <a:pt x="4070" y="15943"/>
                    <a:pt x="3572" y="15336"/>
                  </a:cubicBezTo>
                  <a:cubicBezTo>
                    <a:pt x="2973" y="14610"/>
                    <a:pt x="630" y="9570"/>
                    <a:pt x="600" y="7516"/>
                  </a:cubicBezTo>
                  <a:cubicBezTo>
                    <a:pt x="578" y="5936"/>
                    <a:pt x="858" y="2605"/>
                    <a:pt x="994" y="1092"/>
                  </a:cubicBezTo>
                  <a:close/>
                  <a:moveTo>
                    <a:pt x="783" y="1"/>
                  </a:moveTo>
                  <a:cubicBezTo>
                    <a:pt x="647" y="1"/>
                    <a:pt x="513" y="97"/>
                    <a:pt x="497" y="258"/>
                  </a:cubicBezTo>
                  <a:cubicBezTo>
                    <a:pt x="476" y="468"/>
                    <a:pt x="0" y="5422"/>
                    <a:pt x="29" y="7525"/>
                  </a:cubicBezTo>
                  <a:cubicBezTo>
                    <a:pt x="61" y="9784"/>
                    <a:pt x="2470" y="14897"/>
                    <a:pt x="3131" y="15699"/>
                  </a:cubicBezTo>
                  <a:cubicBezTo>
                    <a:pt x="3798" y="16508"/>
                    <a:pt x="6896" y="19369"/>
                    <a:pt x="7028" y="19490"/>
                  </a:cubicBezTo>
                  <a:cubicBezTo>
                    <a:pt x="7081" y="19539"/>
                    <a:pt x="7149" y="19566"/>
                    <a:pt x="7221" y="19566"/>
                  </a:cubicBezTo>
                  <a:cubicBezTo>
                    <a:pt x="7368" y="19566"/>
                    <a:pt x="7491" y="19454"/>
                    <a:pt x="7505" y="19307"/>
                  </a:cubicBezTo>
                  <a:cubicBezTo>
                    <a:pt x="7505" y="19307"/>
                    <a:pt x="7929" y="14833"/>
                    <a:pt x="8069" y="13206"/>
                  </a:cubicBezTo>
                  <a:cubicBezTo>
                    <a:pt x="8207" y="11595"/>
                    <a:pt x="8340" y="9400"/>
                    <a:pt x="8341" y="9378"/>
                  </a:cubicBezTo>
                  <a:cubicBezTo>
                    <a:pt x="8346" y="9287"/>
                    <a:pt x="8308" y="9199"/>
                    <a:pt x="8238" y="9141"/>
                  </a:cubicBezTo>
                  <a:cubicBezTo>
                    <a:pt x="8204" y="9113"/>
                    <a:pt x="4815" y="6278"/>
                    <a:pt x="3770" y="4412"/>
                  </a:cubicBezTo>
                  <a:cubicBezTo>
                    <a:pt x="2692" y="2487"/>
                    <a:pt x="1030" y="144"/>
                    <a:pt x="1013" y="121"/>
                  </a:cubicBezTo>
                  <a:cubicBezTo>
                    <a:pt x="954" y="39"/>
                    <a:pt x="868" y="1"/>
                    <a:pt x="7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89;p44">
              <a:extLst>
                <a:ext uri="{FF2B5EF4-FFF2-40B4-BE49-F238E27FC236}">
                  <a16:creationId xmlns:a16="http://schemas.microsoft.com/office/drawing/2014/main" id="{29E29FED-8725-82DE-4EFB-DC21276999E2}"/>
                </a:ext>
              </a:extLst>
            </p:cNvPr>
            <p:cNvSpPr/>
            <p:nvPr/>
          </p:nvSpPr>
          <p:spPr>
            <a:xfrm>
              <a:off x="2745225" y="1372925"/>
              <a:ext cx="616975" cy="587900"/>
            </a:xfrm>
            <a:custGeom>
              <a:avLst/>
              <a:gdLst/>
              <a:ahLst/>
              <a:cxnLst/>
              <a:rect l="l" t="t" r="r" b="b"/>
              <a:pathLst>
                <a:path w="24679" h="23516" extrusionOk="0">
                  <a:moveTo>
                    <a:pt x="12855" y="1"/>
                  </a:moveTo>
                  <a:cubicBezTo>
                    <a:pt x="9343" y="1"/>
                    <a:pt x="4767" y="2121"/>
                    <a:pt x="2618" y="5683"/>
                  </a:cubicBezTo>
                  <a:cubicBezTo>
                    <a:pt x="0" y="10024"/>
                    <a:pt x="3578" y="16146"/>
                    <a:pt x="3675" y="17200"/>
                  </a:cubicBezTo>
                  <a:cubicBezTo>
                    <a:pt x="3770" y="18255"/>
                    <a:pt x="1585" y="18773"/>
                    <a:pt x="1597" y="19666"/>
                  </a:cubicBezTo>
                  <a:cubicBezTo>
                    <a:pt x="1610" y="20558"/>
                    <a:pt x="2214" y="23069"/>
                    <a:pt x="4980" y="23435"/>
                  </a:cubicBezTo>
                  <a:cubicBezTo>
                    <a:pt x="5399" y="23491"/>
                    <a:pt x="5773" y="23515"/>
                    <a:pt x="6107" y="23515"/>
                  </a:cubicBezTo>
                  <a:cubicBezTo>
                    <a:pt x="7976" y="23515"/>
                    <a:pt x="8581" y="22742"/>
                    <a:pt x="8782" y="22326"/>
                  </a:cubicBezTo>
                  <a:cubicBezTo>
                    <a:pt x="9018" y="21835"/>
                    <a:pt x="15484" y="13866"/>
                    <a:pt x="16449" y="13121"/>
                  </a:cubicBezTo>
                  <a:cubicBezTo>
                    <a:pt x="16805" y="12846"/>
                    <a:pt x="17318" y="12512"/>
                    <a:pt x="17823" y="12200"/>
                  </a:cubicBezTo>
                  <a:cubicBezTo>
                    <a:pt x="18213" y="13954"/>
                    <a:pt x="19644" y="15835"/>
                    <a:pt x="20173" y="15835"/>
                  </a:cubicBezTo>
                  <a:cubicBezTo>
                    <a:pt x="20191" y="15835"/>
                    <a:pt x="20207" y="15833"/>
                    <a:pt x="20222" y="15829"/>
                  </a:cubicBezTo>
                  <a:cubicBezTo>
                    <a:pt x="20870" y="15658"/>
                    <a:pt x="24180" y="14312"/>
                    <a:pt x="24460" y="11059"/>
                  </a:cubicBezTo>
                  <a:cubicBezTo>
                    <a:pt x="24678" y="8503"/>
                    <a:pt x="22356" y="6840"/>
                    <a:pt x="21351" y="6243"/>
                  </a:cubicBezTo>
                  <a:cubicBezTo>
                    <a:pt x="20747" y="3784"/>
                    <a:pt x="18073" y="1345"/>
                    <a:pt x="14968" y="311"/>
                  </a:cubicBezTo>
                  <a:cubicBezTo>
                    <a:pt x="14339" y="102"/>
                    <a:pt x="13622" y="1"/>
                    <a:pt x="128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90;p44">
              <a:extLst>
                <a:ext uri="{FF2B5EF4-FFF2-40B4-BE49-F238E27FC236}">
                  <a16:creationId xmlns:a16="http://schemas.microsoft.com/office/drawing/2014/main" id="{4B5ACF45-BBC2-0E8A-D560-CD0B6F7F073F}"/>
                </a:ext>
              </a:extLst>
            </p:cNvPr>
            <p:cNvSpPr/>
            <p:nvPr/>
          </p:nvSpPr>
          <p:spPr>
            <a:xfrm>
              <a:off x="2751250" y="1365225"/>
              <a:ext cx="618225" cy="602725"/>
            </a:xfrm>
            <a:custGeom>
              <a:avLst/>
              <a:gdLst/>
              <a:ahLst/>
              <a:cxnLst/>
              <a:rect l="l" t="t" r="r" b="b"/>
              <a:pathLst>
                <a:path w="24729" h="24109" extrusionOk="0">
                  <a:moveTo>
                    <a:pt x="12620" y="596"/>
                  </a:moveTo>
                  <a:cubicBezTo>
                    <a:pt x="13357" y="596"/>
                    <a:pt x="14041" y="691"/>
                    <a:pt x="14637" y="890"/>
                  </a:cubicBezTo>
                  <a:cubicBezTo>
                    <a:pt x="17708" y="1913"/>
                    <a:pt x="20256" y="4269"/>
                    <a:pt x="20832" y="6619"/>
                  </a:cubicBezTo>
                  <a:cubicBezTo>
                    <a:pt x="20851" y="6694"/>
                    <a:pt x="20898" y="6757"/>
                    <a:pt x="20964" y="6798"/>
                  </a:cubicBezTo>
                  <a:cubicBezTo>
                    <a:pt x="21925" y="7367"/>
                    <a:pt x="24139" y="8950"/>
                    <a:pt x="23934" y="11343"/>
                  </a:cubicBezTo>
                  <a:cubicBezTo>
                    <a:pt x="23644" y="14724"/>
                    <a:pt x="19945" y="15853"/>
                    <a:pt x="19938" y="15859"/>
                  </a:cubicBezTo>
                  <a:cubicBezTo>
                    <a:pt x="19615" y="15816"/>
                    <a:pt x="18248" y="14186"/>
                    <a:pt x="17860" y="12447"/>
                  </a:cubicBezTo>
                  <a:cubicBezTo>
                    <a:pt x="17829" y="12309"/>
                    <a:pt x="17708" y="12223"/>
                    <a:pt x="17580" y="12223"/>
                  </a:cubicBezTo>
                  <a:cubicBezTo>
                    <a:pt x="17530" y="12223"/>
                    <a:pt x="17478" y="12237"/>
                    <a:pt x="17431" y="12266"/>
                  </a:cubicBezTo>
                  <a:cubicBezTo>
                    <a:pt x="16821" y="12643"/>
                    <a:pt x="16351" y="12959"/>
                    <a:pt x="16033" y="13204"/>
                  </a:cubicBezTo>
                  <a:cubicBezTo>
                    <a:pt x="15094" y="13928"/>
                    <a:pt x="8577" y="21902"/>
                    <a:pt x="8283" y="22510"/>
                  </a:cubicBezTo>
                  <a:cubicBezTo>
                    <a:pt x="8084" y="22925"/>
                    <a:pt x="7511" y="23539"/>
                    <a:pt x="5877" y="23539"/>
                  </a:cubicBezTo>
                  <a:cubicBezTo>
                    <a:pt x="5554" y="23539"/>
                    <a:pt x="5189" y="23515"/>
                    <a:pt x="4777" y="23460"/>
                  </a:cubicBezTo>
                  <a:cubicBezTo>
                    <a:pt x="2241" y="23123"/>
                    <a:pt x="1654" y="20826"/>
                    <a:pt x="1642" y="19970"/>
                  </a:cubicBezTo>
                  <a:cubicBezTo>
                    <a:pt x="1639" y="19699"/>
                    <a:pt x="2098" y="19379"/>
                    <a:pt x="2503" y="19097"/>
                  </a:cubicBezTo>
                  <a:cubicBezTo>
                    <a:pt x="3103" y="18678"/>
                    <a:pt x="3784" y="18204"/>
                    <a:pt x="3719" y="17482"/>
                  </a:cubicBezTo>
                  <a:cubicBezTo>
                    <a:pt x="3694" y="17217"/>
                    <a:pt x="3520" y="16774"/>
                    <a:pt x="3256" y="16104"/>
                  </a:cubicBezTo>
                  <a:cubicBezTo>
                    <a:pt x="2340" y="13773"/>
                    <a:pt x="634" y="9433"/>
                    <a:pt x="2622" y="6139"/>
                  </a:cubicBezTo>
                  <a:cubicBezTo>
                    <a:pt x="4736" y="2634"/>
                    <a:pt x="9233" y="596"/>
                    <a:pt x="12620" y="596"/>
                  </a:cubicBezTo>
                  <a:close/>
                  <a:moveTo>
                    <a:pt x="12549" y="0"/>
                  </a:moveTo>
                  <a:cubicBezTo>
                    <a:pt x="8568" y="0"/>
                    <a:pt x="3979" y="2784"/>
                    <a:pt x="2132" y="5843"/>
                  </a:cubicBezTo>
                  <a:cubicBezTo>
                    <a:pt x="1" y="9380"/>
                    <a:pt x="1840" y="14062"/>
                    <a:pt x="2725" y="16312"/>
                  </a:cubicBezTo>
                  <a:cubicBezTo>
                    <a:pt x="2943" y="16869"/>
                    <a:pt x="3133" y="17351"/>
                    <a:pt x="3149" y="17534"/>
                  </a:cubicBezTo>
                  <a:cubicBezTo>
                    <a:pt x="3185" y="17925"/>
                    <a:pt x="2672" y="18282"/>
                    <a:pt x="2176" y="18628"/>
                  </a:cubicBezTo>
                  <a:cubicBezTo>
                    <a:pt x="1629" y="19010"/>
                    <a:pt x="1063" y="19404"/>
                    <a:pt x="1071" y="19978"/>
                  </a:cubicBezTo>
                  <a:cubicBezTo>
                    <a:pt x="1084" y="20972"/>
                    <a:pt x="1764" y="23636"/>
                    <a:pt x="4701" y="24026"/>
                  </a:cubicBezTo>
                  <a:cubicBezTo>
                    <a:pt x="5086" y="24079"/>
                    <a:pt x="5474" y="24106"/>
                    <a:pt x="5863" y="24108"/>
                  </a:cubicBezTo>
                  <a:cubicBezTo>
                    <a:pt x="7819" y="24108"/>
                    <a:pt x="8538" y="23298"/>
                    <a:pt x="8797" y="22759"/>
                  </a:cubicBezTo>
                  <a:cubicBezTo>
                    <a:pt x="9005" y="22361"/>
                    <a:pt x="15382" y="14428"/>
                    <a:pt x="16382" y="13655"/>
                  </a:cubicBezTo>
                  <a:cubicBezTo>
                    <a:pt x="16626" y="13467"/>
                    <a:pt x="16969" y="13233"/>
                    <a:pt x="17403" y="12956"/>
                  </a:cubicBezTo>
                  <a:cubicBezTo>
                    <a:pt x="17833" y="14391"/>
                    <a:pt x="18854" y="15882"/>
                    <a:pt x="19546" y="16303"/>
                  </a:cubicBezTo>
                  <a:cubicBezTo>
                    <a:pt x="19684" y="16387"/>
                    <a:pt x="19814" y="16430"/>
                    <a:pt x="19932" y="16430"/>
                  </a:cubicBezTo>
                  <a:cubicBezTo>
                    <a:pt x="19974" y="16430"/>
                    <a:pt x="20015" y="16424"/>
                    <a:pt x="20054" y="16413"/>
                  </a:cubicBezTo>
                  <a:cubicBezTo>
                    <a:pt x="21120" y="16132"/>
                    <a:pt x="24227" y="14602"/>
                    <a:pt x="24502" y="11392"/>
                  </a:cubicBezTo>
                  <a:cubicBezTo>
                    <a:pt x="24729" y="8761"/>
                    <a:pt x="22456" y="7040"/>
                    <a:pt x="21356" y="6367"/>
                  </a:cubicBezTo>
                  <a:cubicBezTo>
                    <a:pt x="20683" y="3875"/>
                    <a:pt x="18014" y="1413"/>
                    <a:pt x="14817" y="348"/>
                  </a:cubicBezTo>
                  <a:cubicBezTo>
                    <a:pt x="14102" y="110"/>
                    <a:pt x="13338" y="0"/>
                    <a:pt x="12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91;p44">
              <a:extLst>
                <a:ext uri="{FF2B5EF4-FFF2-40B4-BE49-F238E27FC236}">
                  <a16:creationId xmlns:a16="http://schemas.microsoft.com/office/drawing/2014/main" id="{80671010-B62A-9F68-A04B-FF7C082DC98E}"/>
                </a:ext>
              </a:extLst>
            </p:cNvPr>
            <p:cNvSpPr/>
            <p:nvPr/>
          </p:nvSpPr>
          <p:spPr>
            <a:xfrm>
              <a:off x="3130250" y="1481050"/>
              <a:ext cx="145375" cy="139850"/>
            </a:xfrm>
            <a:custGeom>
              <a:avLst/>
              <a:gdLst/>
              <a:ahLst/>
              <a:cxnLst/>
              <a:rect l="l" t="t" r="r" b="b"/>
              <a:pathLst>
                <a:path w="5815" h="5594" extrusionOk="0">
                  <a:moveTo>
                    <a:pt x="3183" y="0"/>
                  </a:moveTo>
                  <a:cubicBezTo>
                    <a:pt x="3136" y="0"/>
                    <a:pt x="3091" y="3"/>
                    <a:pt x="3049" y="9"/>
                  </a:cubicBezTo>
                  <a:cubicBezTo>
                    <a:pt x="1566" y="201"/>
                    <a:pt x="207" y="3693"/>
                    <a:pt x="56" y="4090"/>
                  </a:cubicBezTo>
                  <a:cubicBezTo>
                    <a:pt x="1" y="4238"/>
                    <a:pt x="75" y="4403"/>
                    <a:pt x="222" y="4459"/>
                  </a:cubicBezTo>
                  <a:cubicBezTo>
                    <a:pt x="256" y="4471"/>
                    <a:pt x="290" y="4477"/>
                    <a:pt x="323" y="4477"/>
                  </a:cubicBezTo>
                  <a:cubicBezTo>
                    <a:pt x="439" y="4477"/>
                    <a:pt x="547" y="4407"/>
                    <a:pt x="591" y="4292"/>
                  </a:cubicBezTo>
                  <a:cubicBezTo>
                    <a:pt x="1112" y="2915"/>
                    <a:pt x="2260" y="686"/>
                    <a:pt x="3123" y="574"/>
                  </a:cubicBezTo>
                  <a:cubicBezTo>
                    <a:pt x="3138" y="572"/>
                    <a:pt x="3160" y="570"/>
                    <a:pt x="3187" y="570"/>
                  </a:cubicBezTo>
                  <a:cubicBezTo>
                    <a:pt x="3298" y="570"/>
                    <a:pt x="3498" y="615"/>
                    <a:pt x="3736" y="949"/>
                  </a:cubicBezTo>
                  <a:cubicBezTo>
                    <a:pt x="5162" y="2949"/>
                    <a:pt x="4281" y="5177"/>
                    <a:pt x="4271" y="5199"/>
                  </a:cubicBezTo>
                  <a:cubicBezTo>
                    <a:pt x="4194" y="5387"/>
                    <a:pt x="4333" y="5594"/>
                    <a:pt x="4536" y="5594"/>
                  </a:cubicBezTo>
                  <a:cubicBezTo>
                    <a:pt x="4651" y="5594"/>
                    <a:pt x="4756" y="5523"/>
                    <a:pt x="4799" y="5416"/>
                  </a:cubicBezTo>
                  <a:cubicBezTo>
                    <a:pt x="4842" y="5313"/>
                    <a:pt x="5815" y="2880"/>
                    <a:pt x="4201" y="617"/>
                  </a:cubicBezTo>
                  <a:cubicBezTo>
                    <a:pt x="3849" y="124"/>
                    <a:pt x="3473" y="0"/>
                    <a:pt x="3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692;p44">
              <a:extLst>
                <a:ext uri="{FF2B5EF4-FFF2-40B4-BE49-F238E27FC236}">
                  <a16:creationId xmlns:a16="http://schemas.microsoft.com/office/drawing/2014/main" id="{625100A2-0972-F83C-BEA9-A69F206EC3E0}"/>
                </a:ext>
              </a:extLst>
            </p:cNvPr>
            <p:cNvSpPr/>
            <p:nvPr/>
          </p:nvSpPr>
          <p:spPr>
            <a:xfrm>
              <a:off x="2834150" y="1708775"/>
              <a:ext cx="37025" cy="19950"/>
            </a:xfrm>
            <a:custGeom>
              <a:avLst/>
              <a:gdLst/>
              <a:ahLst/>
              <a:cxnLst/>
              <a:rect l="l" t="t" r="r" b="b"/>
              <a:pathLst>
                <a:path w="1481" h="798" extrusionOk="0">
                  <a:moveTo>
                    <a:pt x="323" y="1"/>
                  </a:moveTo>
                  <a:cubicBezTo>
                    <a:pt x="208" y="1"/>
                    <a:pt x="100" y="70"/>
                    <a:pt x="57" y="184"/>
                  </a:cubicBezTo>
                  <a:cubicBezTo>
                    <a:pt x="0" y="331"/>
                    <a:pt x="74" y="496"/>
                    <a:pt x="221" y="553"/>
                  </a:cubicBezTo>
                  <a:cubicBezTo>
                    <a:pt x="494" y="657"/>
                    <a:pt x="802" y="737"/>
                    <a:pt x="1136" y="793"/>
                  </a:cubicBezTo>
                  <a:cubicBezTo>
                    <a:pt x="1152" y="796"/>
                    <a:pt x="1168" y="797"/>
                    <a:pt x="1183" y="797"/>
                  </a:cubicBezTo>
                  <a:cubicBezTo>
                    <a:pt x="1332" y="797"/>
                    <a:pt x="1456" y="683"/>
                    <a:pt x="1468" y="534"/>
                  </a:cubicBezTo>
                  <a:cubicBezTo>
                    <a:pt x="1481" y="386"/>
                    <a:pt x="1377" y="254"/>
                    <a:pt x="1230" y="230"/>
                  </a:cubicBezTo>
                  <a:cubicBezTo>
                    <a:pt x="932" y="181"/>
                    <a:pt x="661" y="110"/>
                    <a:pt x="425" y="20"/>
                  </a:cubicBezTo>
                  <a:cubicBezTo>
                    <a:pt x="392" y="7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693;p44">
              <a:extLst>
                <a:ext uri="{FF2B5EF4-FFF2-40B4-BE49-F238E27FC236}">
                  <a16:creationId xmlns:a16="http://schemas.microsoft.com/office/drawing/2014/main" id="{14010ACA-2804-F61B-2DA3-B48EF3462175}"/>
                </a:ext>
              </a:extLst>
            </p:cNvPr>
            <p:cNvSpPr/>
            <p:nvPr/>
          </p:nvSpPr>
          <p:spPr>
            <a:xfrm>
              <a:off x="2901550" y="1499250"/>
              <a:ext cx="227025" cy="230300"/>
            </a:xfrm>
            <a:custGeom>
              <a:avLst/>
              <a:gdLst/>
              <a:ahLst/>
              <a:cxnLst/>
              <a:rect l="l" t="t" r="r" b="b"/>
              <a:pathLst>
                <a:path w="9081" h="9212" extrusionOk="0">
                  <a:moveTo>
                    <a:pt x="8755" y="1"/>
                  </a:moveTo>
                  <a:cubicBezTo>
                    <a:pt x="8657" y="1"/>
                    <a:pt x="8562" y="51"/>
                    <a:pt x="8509" y="141"/>
                  </a:cubicBezTo>
                  <a:cubicBezTo>
                    <a:pt x="8489" y="175"/>
                    <a:pt x="6526" y="3545"/>
                    <a:pt x="4582" y="6215"/>
                  </a:cubicBezTo>
                  <a:cubicBezTo>
                    <a:pt x="3244" y="8052"/>
                    <a:pt x="1303" y="8525"/>
                    <a:pt x="263" y="8643"/>
                  </a:cubicBezTo>
                  <a:cubicBezTo>
                    <a:pt x="112" y="8659"/>
                    <a:pt x="0" y="8791"/>
                    <a:pt x="9" y="8942"/>
                  </a:cubicBezTo>
                  <a:cubicBezTo>
                    <a:pt x="18" y="9094"/>
                    <a:pt x="143" y="9212"/>
                    <a:pt x="294" y="9212"/>
                  </a:cubicBezTo>
                  <a:cubicBezTo>
                    <a:pt x="295" y="9212"/>
                    <a:pt x="295" y="9212"/>
                    <a:pt x="296" y="9212"/>
                  </a:cubicBezTo>
                  <a:cubicBezTo>
                    <a:pt x="307" y="9212"/>
                    <a:pt x="318" y="9211"/>
                    <a:pt x="329" y="9210"/>
                  </a:cubicBezTo>
                  <a:cubicBezTo>
                    <a:pt x="1460" y="9081"/>
                    <a:pt x="3578" y="8564"/>
                    <a:pt x="5044" y="6551"/>
                  </a:cubicBezTo>
                  <a:cubicBezTo>
                    <a:pt x="7006" y="3857"/>
                    <a:pt x="8983" y="462"/>
                    <a:pt x="9003" y="428"/>
                  </a:cubicBezTo>
                  <a:cubicBezTo>
                    <a:pt x="9080" y="292"/>
                    <a:pt x="9035" y="118"/>
                    <a:pt x="8899" y="40"/>
                  </a:cubicBezTo>
                  <a:cubicBezTo>
                    <a:pt x="8853" y="13"/>
                    <a:pt x="8804" y="1"/>
                    <a:pt x="8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694;p44">
              <a:extLst>
                <a:ext uri="{FF2B5EF4-FFF2-40B4-BE49-F238E27FC236}">
                  <a16:creationId xmlns:a16="http://schemas.microsoft.com/office/drawing/2014/main" id="{7E0A42B5-DE07-842A-3552-2068666265B5}"/>
                </a:ext>
              </a:extLst>
            </p:cNvPr>
            <p:cNvSpPr/>
            <p:nvPr/>
          </p:nvSpPr>
          <p:spPr>
            <a:xfrm>
              <a:off x="3103175" y="1426975"/>
              <a:ext cx="57275" cy="18000"/>
            </a:xfrm>
            <a:custGeom>
              <a:avLst/>
              <a:gdLst/>
              <a:ahLst/>
              <a:cxnLst/>
              <a:rect l="l" t="t" r="r" b="b"/>
              <a:pathLst>
                <a:path w="2291" h="720" extrusionOk="0">
                  <a:moveTo>
                    <a:pt x="1540" y="0"/>
                  </a:moveTo>
                  <a:cubicBezTo>
                    <a:pt x="1092" y="0"/>
                    <a:pt x="654" y="52"/>
                    <a:pt x="234" y="156"/>
                  </a:cubicBezTo>
                  <a:cubicBezTo>
                    <a:pt x="93" y="191"/>
                    <a:pt x="1" y="325"/>
                    <a:pt x="17" y="468"/>
                  </a:cubicBezTo>
                  <a:cubicBezTo>
                    <a:pt x="35" y="612"/>
                    <a:pt x="156" y="719"/>
                    <a:pt x="301" y="719"/>
                  </a:cubicBezTo>
                  <a:cubicBezTo>
                    <a:pt x="325" y="719"/>
                    <a:pt x="348" y="716"/>
                    <a:pt x="371" y="711"/>
                  </a:cubicBezTo>
                  <a:cubicBezTo>
                    <a:pt x="747" y="617"/>
                    <a:pt x="1128" y="570"/>
                    <a:pt x="1524" y="570"/>
                  </a:cubicBezTo>
                  <a:cubicBezTo>
                    <a:pt x="1670" y="570"/>
                    <a:pt x="1819" y="576"/>
                    <a:pt x="1970" y="589"/>
                  </a:cubicBezTo>
                  <a:cubicBezTo>
                    <a:pt x="1977" y="590"/>
                    <a:pt x="1985" y="590"/>
                    <a:pt x="1992" y="590"/>
                  </a:cubicBezTo>
                  <a:cubicBezTo>
                    <a:pt x="2140" y="590"/>
                    <a:pt x="2266" y="477"/>
                    <a:pt x="2277" y="327"/>
                  </a:cubicBezTo>
                  <a:cubicBezTo>
                    <a:pt x="2290" y="169"/>
                    <a:pt x="2173" y="32"/>
                    <a:pt x="2016" y="19"/>
                  </a:cubicBezTo>
                  <a:cubicBezTo>
                    <a:pt x="1856" y="7"/>
                    <a:pt x="1697" y="0"/>
                    <a:pt x="15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95;p44">
              <a:extLst>
                <a:ext uri="{FF2B5EF4-FFF2-40B4-BE49-F238E27FC236}">
                  <a16:creationId xmlns:a16="http://schemas.microsoft.com/office/drawing/2014/main" id="{6EEC6144-E7C1-E4BE-5951-6C3AD895CDDC}"/>
                </a:ext>
              </a:extLst>
            </p:cNvPr>
            <p:cNvSpPr/>
            <p:nvPr/>
          </p:nvSpPr>
          <p:spPr>
            <a:xfrm>
              <a:off x="2799650" y="1449600"/>
              <a:ext cx="276200" cy="165225"/>
            </a:xfrm>
            <a:custGeom>
              <a:avLst/>
              <a:gdLst/>
              <a:ahLst/>
              <a:cxnLst/>
              <a:rect l="l" t="t" r="r" b="b"/>
              <a:pathLst>
                <a:path w="11048" h="6609" extrusionOk="0">
                  <a:moveTo>
                    <a:pt x="10721" y="1"/>
                  </a:moveTo>
                  <a:cubicBezTo>
                    <a:pt x="10667" y="1"/>
                    <a:pt x="10613" y="16"/>
                    <a:pt x="10566" y="47"/>
                  </a:cubicBezTo>
                  <a:cubicBezTo>
                    <a:pt x="9578" y="674"/>
                    <a:pt x="8720" y="1527"/>
                    <a:pt x="7810" y="2429"/>
                  </a:cubicBezTo>
                  <a:cubicBezTo>
                    <a:pt x="7223" y="3013"/>
                    <a:pt x="6617" y="3616"/>
                    <a:pt x="5965" y="4160"/>
                  </a:cubicBezTo>
                  <a:cubicBezTo>
                    <a:pt x="3921" y="5869"/>
                    <a:pt x="1514" y="6034"/>
                    <a:pt x="652" y="6034"/>
                  </a:cubicBezTo>
                  <a:cubicBezTo>
                    <a:pt x="448" y="6034"/>
                    <a:pt x="330" y="6024"/>
                    <a:pt x="325" y="6024"/>
                  </a:cubicBezTo>
                  <a:cubicBezTo>
                    <a:pt x="316" y="6023"/>
                    <a:pt x="307" y="6023"/>
                    <a:pt x="299" y="6023"/>
                  </a:cubicBezTo>
                  <a:cubicBezTo>
                    <a:pt x="153" y="6023"/>
                    <a:pt x="28" y="6134"/>
                    <a:pt x="15" y="6283"/>
                  </a:cubicBezTo>
                  <a:cubicBezTo>
                    <a:pt x="1" y="6440"/>
                    <a:pt x="116" y="6579"/>
                    <a:pt x="274" y="6593"/>
                  </a:cubicBezTo>
                  <a:cubicBezTo>
                    <a:pt x="301" y="6595"/>
                    <a:pt x="453" y="6608"/>
                    <a:pt x="702" y="6608"/>
                  </a:cubicBezTo>
                  <a:cubicBezTo>
                    <a:pt x="1684" y="6608"/>
                    <a:pt x="4164" y="6410"/>
                    <a:pt x="6330" y="4598"/>
                  </a:cubicBezTo>
                  <a:cubicBezTo>
                    <a:pt x="7001" y="4038"/>
                    <a:pt x="7616" y="3426"/>
                    <a:pt x="8212" y="2835"/>
                  </a:cubicBezTo>
                  <a:cubicBezTo>
                    <a:pt x="9099" y="1954"/>
                    <a:pt x="9936" y="1123"/>
                    <a:pt x="10871" y="529"/>
                  </a:cubicBezTo>
                  <a:cubicBezTo>
                    <a:pt x="11006" y="445"/>
                    <a:pt x="11047" y="267"/>
                    <a:pt x="10961" y="133"/>
                  </a:cubicBezTo>
                  <a:cubicBezTo>
                    <a:pt x="10907" y="48"/>
                    <a:pt x="10815" y="1"/>
                    <a:pt x="107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96;p44">
              <a:extLst>
                <a:ext uri="{FF2B5EF4-FFF2-40B4-BE49-F238E27FC236}">
                  <a16:creationId xmlns:a16="http://schemas.microsoft.com/office/drawing/2014/main" id="{4398293B-16B9-1711-B70A-A5DB9CEC1DF3}"/>
                </a:ext>
              </a:extLst>
            </p:cNvPr>
            <p:cNvSpPr/>
            <p:nvPr/>
          </p:nvSpPr>
          <p:spPr>
            <a:xfrm>
              <a:off x="3244675" y="1634175"/>
              <a:ext cx="80500" cy="103600"/>
            </a:xfrm>
            <a:custGeom>
              <a:avLst/>
              <a:gdLst/>
              <a:ahLst/>
              <a:cxnLst/>
              <a:rect l="l" t="t" r="r" b="b"/>
              <a:pathLst>
                <a:path w="3220" h="4144" extrusionOk="0">
                  <a:moveTo>
                    <a:pt x="1089" y="1"/>
                  </a:moveTo>
                  <a:cubicBezTo>
                    <a:pt x="640" y="1"/>
                    <a:pt x="289" y="66"/>
                    <a:pt x="257" y="72"/>
                  </a:cubicBezTo>
                  <a:cubicBezTo>
                    <a:pt x="103" y="102"/>
                    <a:pt x="1" y="251"/>
                    <a:pt x="30" y="406"/>
                  </a:cubicBezTo>
                  <a:cubicBezTo>
                    <a:pt x="56" y="543"/>
                    <a:pt x="175" y="638"/>
                    <a:pt x="309" y="638"/>
                  </a:cubicBezTo>
                  <a:cubicBezTo>
                    <a:pt x="327" y="638"/>
                    <a:pt x="345" y="637"/>
                    <a:pt x="364" y="633"/>
                  </a:cubicBezTo>
                  <a:cubicBezTo>
                    <a:pt x="520" y="604"/>
                    <a:pt x="789" y="572"/>
                    <a:pt x="1088" y="572"/>
                  </a:cubicBezTo>
                  <a:cubicBezTo>
                    <a:pt x="1545" y="572"/>
                    <a:pt x="2070" y="647"/>
                    <a:pt x="2356" y="923"/>
                  </a:cubicBezTo>
                  <a:cubicBezTo>
                    <a:pt x="2557" y="1117"/>
                    <a:pt x="2626" y="1399"/>
                    <a:pt x="2567" y="1785"/>
                  </a:cubicBezTo>
                  <a:cubicBezTo>
                    <a:pt x="2310" y="3480"/>
                    <a:pt x="1692" y="3573"/>
                    <a:pt x="1700" y="3573"/>
                  </a:cubicBezTo>
                  <a:cubicBezTo>
                    <a:pt x="1542" y="3574"/>
                    <a:pt x="1415" y="3702"/>
                    <a:pt x="1416" y="3860"/>
                  </a:cubicBezTo>
                  <a:cubicBezTo>
                    <a:pt x="1417" y="4016"/>
                    <a:pt x="1544" y="4143"/>
                    <a:pt x="1701" y="4143"/>
                  </a:cubicBezTo>
                  <a:cubicBezTo>
                    <a:pt x="1702" y="4143"/>
                    <a:pt x="1702" y="4143"/>
                    <a:pt x="1703" y="4143"/>
                  </a:cubicBezTo>
                  <a:lnTo>
                    <a:pt x="1707" y="4143"/>
                  </a:lnTo>
                  <a:cubicBezTo>
                    <a:pt x="1818" y="4141"/>
                    <a:pt x="2798" y="4065"/>
                    <a:pt x="3133" y="1871"/>
                  </a:cubicBezTo>
                  <a:cubicBezTo>
                    <a:pt x="3220" y="1296"/>
                    <a:pt x="3091" y="838"/>
                    <a:pt x="2752" y="511"/>
                  </a:cubicBezTo>
                  <a:cubicBezTo>
                    <a:pt x="2322" y="97"/>
                    <a:pt x="1634" y="1"/>
                    <a:pt x="10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97;p44">
              <a:extLst>
                <a:ext uri="{FF2B5EF4-FFF2-40B4-BE49-F238E27FC236}">
                  <a16:creationId xmlns:a16="http://schemas.microsoft.com/office/drawing/2014/main" id="{920B9862-E2F3-14CD-95FB-DB7531394CB3}"/>
                </a:ext>
              </a:extLst>
            </p:cNvPr>
            <p:cNvSpPr/>
            <p:nvPr/>
          </p:nvSpPr>
          <p:spPr>
            <a:xfrm>
              <a:off x="2897650" y="1602775"/>
              <a:ext cx="378650" cy="502100"/>
            </a:xfrm>
            <a:custGeom>
              <a:avLst/>
              <a:gdLst/>
              <a:ahLst/>
              <a:cxnLst/>
              <a:rect l="l" t="t" r="r" b="b"/>
              <a:pathLst>
                <a:path w="15146" h="20084" extrusionOk="0">
                  <a:moveTo>
                    <a:pt x="10475" y="0"/>
                  </a:moveTo>
                  <a:cubicBezTo>
                    <a:pt x="9881" y="0"/>
                    <a:pt x="9352" y="179"/>
                    <a:pt x="9005" y="536"/>
                  </a:cubicBezTo>
                  <a:cubicBezTo>
                    <a:pt x="8044" y="1524"/>
                    <a:pt x="6963" y="5520"/>
                    <a:pt x="4138" y="6695"/>
                  </a:cubicBezTo>
                  <a:cubicBezTo>
                    <a:pt x="3332" y="7030"/>
                    <a:pt x="2648" y="7127"/>
                    <a:pt x="2083" y="7127"/>
                  </a:cubicBezTo>
                  <a:cubicBezTo>
                    <a:pt x="1322" y="7127"/>
                    <a:pt x="776" y="6952"/>
                    <a:pt x="435" y="6952"/>
                  </a:cubicBezTo>
                  <a:cubicBezTo>
                    <a:pt x="141" y="6952"/>
                    <a:pt x="1" y="7082"/>
                    <a:pt x="7" y="7566"/>
                  </a:cubicBezTo>
                  <a:cubicBezTo>
                    <a:pt x="28" y="9028"/>
                    <a:pt x="1065" y="13480"/>
                    <a:pt x="2716" y="15324"/>
                  </a:cubicBezTo>
                  <a:cubicBezTo>
                    <a:pt x="4366" y="17169"/>
                    <a:pt x="6513" y="19656"/>
                    <a:pt x="8060" y="19959"/>
                  </a:cubicBezTo>
                  <a:cubicBezTo>
                    <a:pt x="8493" y="20044"/>
                    <a:pt x="8996" y="20083"/>
                    <a:pt x="9499" y="20083"/>
                  </a:cubicBezTo>
                  <a:cubicBezTo>
                    <a:pt x="10791" y="20083"/>
                    <a:pt x="12083" y="19824"/>
                    <a:pt x="12194" y="19414"/>
                  </a:cubicBezTo>
                  <a:cubicBezTo>
                    <a:pt x="12349" y="18843"/>
                    <a:pt x="13746" y="14276"/>
                    <a:pt x="14446" y="12073"/>
                  </a:cubicBezTo>
                  <a:cubicBezTo>
                    <a:pt x="15146" y="9871"/>
                    <a:pt x="14759" y="5490"/>
                    <a:pt x="14759" y="5490"/>
                  </a:cubicBezTo>
                  <a:cubicBezTo>
                    <a:pt x="14759" y="5490"/>
                    <a:pt x="14762" y="5370"/>
                    <a:pt x="14749" y="5161"/>
                  </a:cubicBezTo>
                  <a:cubicBezTo>
                    <a:pt x="14708" y="4517"/>
                    <a:pt x="14509" y="3028"/>
                    <a:pt x="13568" y="1690"/>
                  </a:cubicBezTo>
                  <a:cubicBezTo>
                    <a:pt x="12774" y="560"/>
                    <a:pt x="11524" y="0"/>
                    <a:pt x="104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98;p44">
              <a:extLst>
                <a:ext uri="{FF2B5EF4-FFF2-40B4-BE49-F238E27FC236}">
                  <a16:creationId xmlns:a16="http://schemas.microsoft.com/office/drawing/2014/main" id="{C2C51F78-9917-5022-57B4-1EFA5C9D444E}"/>
                </a:ext>
              </a:extLst>
            </p:cNvPr>
            <p:cNvSpPr/>
            <p:nvPr/>
          </p:nvSpPr>
          <p:spPr>
            <a:xfrm>
              <a:off x="2890600" y="1595625"/>
              <a:ext cx="392400" cy="516300"/>
            </a:xfrm>
            <a:custGeom>
              <a:avLst/>
              <a:gdLst/>
              <a:ahLst/>
              <a:cxnLst/>
              <a:rect l="l" t="t" r="r" b="b"/>
              <a:pathLst>
                <a:path w="15696" h="20652" extrusionOk="0">
                  <a:moveTo>
                    <a:pt x="10760" y="571"/>
                  </a:moveTo>
                  <a:cubicBezTo>
                    <a:pt x="10831" y="571"/>
                    <a:pt x="10904" y="574"/>
                    <a:pt x="10978" y="580"/>
                  </a:cubicBezTo>
                  <a:cubicBezTo>
                    <a:pt x="11986" y="660"/>
                    <a:pt x="12997" y="1257"/>
                    <a:pt x="13617" y="2140"/>
                  </a:cubicBezTo>
                  <a:cubicBezTo>
                    <a:pt x="14528" y="3436"/>
                    <a:pt x="14709" y="4897"/>
                    <a:pt x="14745" y="5466"/>
                  </a:cubicBezTo>
                  <a:cubicBezTo>
                    <a:pt x="14757" y="5653"/>
                    <a:pt x="14755" y="5762"/>
                    <a:pt x="14755" y="5769"/>
                  </a:cubicBezTo>
                  <a:cubicBezTo>
                    <a:pt x="14755" y="5780"/>
                    <a:pt x="14756" y="5791"/>
                    <a:pt x="14756" y="5802"/>
                  </a:cubicBezTo>
                  <a:cubicBezTo>
                    <a:pt x="14760" y="5844"/>
                    <a:pt x="15130" y="10148"/>
                    <a:pt x="14456" y="12272"/>
                  </a:cubicBezTo>
                  <a:cubicBezTo>
                    <a:pt x="13754" y="14480"/>
                    <a:pt x="12357" y="19047"/>
                    <a:pt x="12202" y="19618"/>
                  </a:cubicBezTo>
                  <a:cubicBezTo>
                    <a:pt x="12085" y="19838"/>
                    <a:pt x="10975" y="20086"/>
                    <a:pt x="9764" y="20086"/>
                  </a:cubicBezTo>
                  <a:cubicBezTo>
                    <a:pt x="9307" y="20086"/>
                    <a:pt x="8834" y="20051"/>
                    <a:pt x="8396" y="19965"/>
                  </a:cubicBezTo>
                  <a:cubicBezTo>
                    <a:pt x="7028" y="19697"/>
                    <a:pt x="5063" y="17496"/>
                    <a:pt x="3485" y="15727"/>
                  </a:cubicBezTo>
                  <a:lnTo>
                    <a:pt x="3211" y="15420"/>
                  </a:lnTo>
                  <a:cubicBezTo>
                    <a:pt x="1611" y="13632"/>
                    <a:pt x="595" y="9284"/>
                    <a:pt x="574" y="7848"/>
                  </a:cubicBezTo>
                  <a:cubicBezTo>
                    <a:pt x="571" y="7589"/>
                    <a:pt x="617" y="7537"/>
                    <a:pt x="617" y="7537"/>
                  </a:cubicBezTo>
                  <a:cubicBezTo>
                    <a:pt x="632" y="7527"/>
                    <a:pt x="664" y="7523"/>
                    <a:pt x="705" y="7523"/>
                  </a:cubicBezTo>
                  <a:cubicBezTo>
                    <a:pt x="823" y="7523"/>
                    <a:pt x="1022" y="7556"/>
                    <a:pt x="1180" y="7581"/>
                  </a:cubicBezTo>
                  <a:cubicBezTo>
                    <a:pt x="1484" y="7632"/>
                    <a:pt x="1880" y="7697"/>
                    <a:pt x="2361" y="7697"/>
                  </a:cubicBezTo>
                  <a:cubicBezTo>
                    <a:pt x="2957" y="7697"/>
                    <a:pt x="3683" y="7597"/>
                    <a:pt x="4529" y="7245"/>
                  </a:cubicBezTo>
                  <a:cubicBezTo>
                    <a:pt x="6574" y="6393"/>
                    <a:pt x="7723" y="4181"/>
                    <a:pt x="8563" y="2566"/>
                  </a:cubicBezTo>
                  <a:cubicBezTo>
                    <a:pt x="8917" y="1885"/>
                    <a:pt x="9222" y="1298"/>
                    <a:pt x="9491" y="1021"/>
                  </a:cubicBezTo>
                  <a:cubicBezTo>
                    <a:pt x="9773" y="730"/>
                    <a:pt x="10228" y="571"/>
                    <a:pt x="10760" y="571"/>
                  </a:cubicBezTo>
                  <a:close/>
                  <a:moveTo>
                    <a:pt x="10755" y="0"/>
                  </a:moveTo>
                  <a:cubicBezTo>
                    <a:pt x="10069" y="0"/>
                    <a:pt x="9471" y="222"/>
                    <a:pt x="9081" y="622"/>
                  </a:cubicBezTo>
                  <a:cubicBezTo>
                    <a:pt x="8754" y="959"/>
                    <a:pt x="8446" y="1552"/>
                    <a:pt x="8056" y="2303"/>
                  </a:cubicBezTo>
                  <a:cubicBezTo>
                    <a:pt x="7258" y="3840"/>
                    <a:pt x="6163" y="5946"/>
                    <a:pt x="4309" y="6718"/>
                  </a:cubicBezTo>
                  <a:cubicBezTo>
                    <a:pt x="3547" y="7035"/>
                    <a:pt x="2901" y="7127"/>
                    <a:pt x="2365" y="7127"/>
                  </a:cubicBezTo>
                  <a:cubicBezTo>
                    <a:pt x="1930" y="7127"/>
                    <a:pt x="1567" y="7067"/>
                    <a:pt x="1272" y="7018"/>
                  </a:cubicBezTo>
                  <a:cubicBezTo>
                    <a:pt x="1066" y="6984"/>
                    <a:pt x="881" y="6953"/>
                    <a:pt x="716" y="6953"/>
                  </a:cubicBezTo>
                  <a:cubicBezTo>
                    <a:pt x="533" y="6953"/>
                    <a:pt x="376" y="6991"/>
                    <a:pt x="245" y="7104"/>
                  </a:cubicBezTo>
                  <a:cubicBezTo>
                    <a:pt x="24" y="7293"/>
                    <a:pt x="0" y="7605"/>
                    <a:pt x="4" y="7855"/>
                  </a:cubicBezTo>
                  <a:cubicBezTo>
                    <a:pt x="24" y="9282"/>
                    <a:pt x="1023" y="13831"/>
                    <a:pt x="2784" y="15800"/>
                  </a:cubicBezTo>
                  <a:lnTo>
                    <a:pt x="3058" y="16107"/>
                  </a:lnTo>
                  <a:cubicBezTo>
                    <a:pt x="4693" y="17940"/>
                    <a:pt x="6730" y="20220"/>
                    <a:pt x="8286" y="20526"/>
                  </a:cubicBezTo>
                  <a:cubicBezTo>
                    <a:pt x="8700" y="20606"/>
                    <a:pt x="9241" y="20652"/>
                    <a:pt x="9804" y="20652"/>
                  </a:cubicBezTo>
                  <a:cubicBezTo>
                    <a:pt x="11133" y="20652"/>
                    <a:pt x="12582" y="20401"/>
                    <a:pt x="12751" y="19775"/>
                  </a:cubicBezTo>
                  <a:cubicBezTo>
                    <a:pt x="12907" y="19201"/>
                    <a:pt x="14299" y="14650"/>
                    <a:pt x="15000" y="12445"/>
                  </a:cubicBezTo>
                  <a:cubicBezTo>
                    <a:pt x="15695" y="10257"/>
                    <a:pt x="15355" y="6096"/>
                    <a:pt x="15327" y="5766"/>
                  </a:cubicBezTo>
                  <a:cubicBezTo>
                    <a:pt x="15327" y="5723"/>
                    <a:pt x="15327" y="5607"/>
                    <a:pt x="15316" y="5430"/>
                  </a:cubicBezTo>
                  <a:cubicBezTo>
                    <a:pt x="15277" y="4813"/>
                    <a:pt x="15078" y="3227"/>
                    <a:pt x="14084" y="1812"/>
                  </a:cubicBezTo>
                  <a:cubicBezTo>
                    <a:pt x="13358" y="779"/>
                    <a:pt x="12214" y="106"/>
                    <a:pt x="11024" y="11"/>
                  </a:cubicBezTo>
                  <a:cubicBezTo>
                    <a:pt x="10933" y="4"/>
                    <a:pt x="10843" y="0"/>
                    <a:pt x="107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99;p44">
              <a:extLst>
                <a:ext uri="{FF2B5EF4-FFF2-40B4-BE49-F238E27FC236}">
                  <a16:creationId xmlns:a16="http://schemas.microsoft.com/office/drawing/2014/main" id="{3872F2BD-A439-2D87-4C02-CCB4F7EE9ECB}"/>
                </a:ext>
              </a:extLst>
            </p:cNvPr>
            <p:cNvSpPr/>
            <p:nvPr/>
          </p:nvSpPr>
          <p:spPr>
            <a:xfrm>
              <a:off x="2846550" y="1751450"/>
              <a:ext cx="86900" cy="128525"/>
            </a:xfrm>
            <a:custGeom>
              <a:avLst/>
              <a:gdLst/>
              <a:ahLst/>
              <a:cxnLst/>
              <a:rect l="l" t="t" r="r" b="b"/>
              <a:pathLst>
                <a:path w="3476" h="5141" extrusionOk="0">
                  <a:moveTo>
                    <a:pt x="1481" y="1"/>
                  </a:moveTo>
                  <a:cubicBezTo>
                    <a:pt x="1448" y="1"/>
                    <a:pt x="1413" y="2"/>
                    <a:pt x="1379" y="5"/>
                  </a:cubicBezTo>
                  <a:cubicBezTo>
                    <a:pt x="0" y="105"/>
                    <a:pt x="117" y="2702"/>
                    <a:pt x="1034" y="4313"/>
                  </a:cubicBezTo>
                  <a:cubicBezTo>
                    <a:pt x="1394" y="4948"/>
                    <a:pt x="1850" y="5140"/>
                    <a:pt x="2269" y="5140"/>
                  </a:cubicBezTo>
                  <a:cubicBezTo>
                    <a:pt x="2915" y="5140"/>
                    <a:pt x="3476" y="4685"/>
                    <a:pt x="3476" y="4685"/>
                  </a:cubicBezTo>
                  <a:lnTo>
                    <a:pt x="2948" y="1849"/>
                  </a:lnTo>
                  <a:cubicBezTo>
                    <a:pt x="2948" y="1849"/>
                    <a:pt x="2768" y="1"/>
                    <a:pt x="14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00;p44">
              <a:extLst>
                <a:ext uri="{FF2B5EF4-FFF2-40B4-BE49-F238E27FC236}">
                  <a16:creationId xmlns:a16="http://schemas.microsoft.com/office/drawing/2014/main" id="{7C9ABF88-D63D-11C1-E2B2-7C3C7F2F9D60}"/>
                </a:ext>
              </a:extLst>
            </p:cNvPr>
            <p:cNvSpPr/>
            <p:nvPr/>
          </p:nvSpPr>
          <p:spPr>
            <a:xfrm>
              <a:off x="2842525" y="1744325"/>
              <a:ext cx="98950" cy="142800"/>
            </a:xfrm>
            <a:custGeom>
              <a:avLst/>
              <a:gdLst/>
              <a:ahLst/>
              <a:cxnLst/>
              <a:rect l="l" t="t" r="r" b="b"/>
              <a:pathLst>
                <a:path w="3958" h="5712" extrusionOk="0">
                  <a:moveTo>
                    <a:pt x="1643" y="0"/>
                  </a:moveTo>
                  <a:cubicBezTo>
                    <a:pt x="1602" y="0"/>
                    <a:pt x="1561" y="2"/>
                    <a:pt x="1519" y="5"/>
                  </a:cubicBezTo>
                  <a:cubicBezTo>
                    <a:pt x="1072" y="37"/>
                    <a:pt x="718" y="278"/>
                    <a:pt x="492" y="700"/>
                  </a:cubicBezTo>
                  <a:cubicBezTo>
                    <a:pt x="0" y="1621"/>
                    <a:pt x="203" y="3434"/>
                    <a:pt x="947" y="4739"/>
                  </a:cubicBezTo>
                  <a:cubicBezTo>
                    <a:pt x="1250" y="5274"/>
                    <a:pt x="1653" y="5593"/>
                    <a:pt x="2140" y="5684"/>
                  </a:cubicBezTo>
                  <a:cubicBezTo>
                    <a:pt x="2235" y="5701"/>
                    <a:pt x="2332" y="5711"/>
                    <a:pt x="2429" y="5711"/>
                  </a:cubicBezTo>
                  <a:cubicBezTo>
                    <a:pt x="3168" y="5711"/>
                    <a:pt x="3788" y="5215"/>
                    <a:pt x="3816" y="5191"/>
                  </a:cubicBezTo>
                  <a:cubicBezTo>
                    <a:pt x="3939" y="5091"/>
                    <a:pt x="3957" y="4912"/>
                    <a:pt x="3857" y="4789"/>
                  </a:cubicBezTo>
                  <a:cubicBezTo>
                    <a:pt x="3801" y="4720"/>
                    <a:pt x="3719" y="4683"/>
                    <a:pt x="3636" y="4683"/>
                  </a:cubicBezTo>
                  <a:cubicBezTo>
                    <a:pt x="3573" y="4683"/>
                    <a:pt x="3509" y="4705"/>
                    <a:pt x="3456" y="4748"/>
                  </a:cubicBezTo>
                  <a:cubicBezTo>
                    <a:pt x="3450" y="4752"/>
                    <a:pt x="2959" y="5140"/>
                    <a:pt x="2431" y="5140"/>
                  </a:cubicBezTo>
                  <a:cubicBezTo>
                    <a:pt x="2369" y="5140"/>
                    <a:pt x="2307" y="5135"/>
                    <a:pt x="2245" y="5123"/>
                  </a:cubicBezTo>
                  <a:cubicBezTo>
                    <a:pt x="1930" y="5063"/>
                    <a:pt x="1660" y="4839"/>
                    <a:pt x="1443" y="4457"/>
                  </a:cubicBezTo>
                  <a:cubicBezTo>
                    <a:pt x="797" y="3320"/>
                    <a:pt x="592" y="1723"/>
                    <a:pt x="995" y="968"/>
                  </a:cubicBezTo>
                  <a:cubicBezTo>
                    <a:pt x="1127" y="721"/>
                    <a:pt x="1312" y="592"/>
                    <a:pt x="1560" y="573"/>
                  </a:cubicBezTo>
                  <a:cubicBezTo>
                    <a:pt x="1585" y="572"/>
                    <a:pt x="1610" y="571"/>
                    <a:pt x="1634" y="571"/>
                  </a:cubicBezTo>
                  <a:cubicBezTo>
                    <a:pt x="2648" y="571"/>
                    <a:pt x="2818" y="2097"/>
                    <a:pt x="2825" y="2163"/>
                  </a:cubicBezTo>
                  <a:cubicBezTo>
                    <a:pt x="2840" y="2308"/>
                    <a:pt x="2964" y="2422"/>
                    <a:pt x="3102" y="2422"/>
                  </a:cubicBezTo>
                  <a:cubicBezTo>
                    <a:pt x="3114" y="2422"/>
                    <a:pt x="3125" y="2421"/>
                    <a:pt x="3137" y="2419"/>
                  </a:cubicBezTo>
                  <a:cubicBezTo>
                    <a:pt x="3293" y="2403"/>
                    <a:pt x="3408" y="2264"/>
                    <a:pt x="3393" y="2107"/>
                  </a:cubicBezTo>
                  <a:cubicBezTo>
                    <a:pt x="3320" y="1363"/>
                    <a:pt x="2861" y="0"/>
                    <a:pt x="16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01;p44">
              <a:extLst>
                <a:ext uri="{FF2B5EF4-FFF2-40B4-BE49-F238E27FC236}">
                  <a16:creationId xmlns:a16="http://schemas.microsoft.com/office/drawing/2014/main" id="{0A8E68A5-A65C-CD46-E444-BD083D8BBC5A}"/>
                </a:ext>
              </a:extLst>
            </p:cNvPr>
            <p:cNvSpPr/>
            <p:nvPr/>
          </p:nvSpPr>
          <p:spPr>
            <a:xfrm>
              <a:off x="3032800" y="1764550"/>
              <a:ext cx="87950" cy="34525"/>
            </a:xfrm>
            <a:custGeom>
              <a:avLst/>
              <a:gdLst/>
              <a:ahLst/>
              <a:cxnLst/>
              <a:rect l="l" t="t" r="r" b="b"/>
              <a:pathLst>
                <a:path w="3518" h="1381" extrusionOk="0">
                  <a:moveTo>
                    <a:pt x="2224" y="0"/>
                  </a:moveTo>
                  <a:cubicBezTo>
                    <a:pt x="1537" y="0"/>
                    <a:pt x="672" y="175"/>
                    <a:pt x="135" y="930"/>
                  </a:cubicBezTo>
                  <a:cubicBezTo>
                    <a:pt x="0" y="1118"/>
                    <a:pt x="135" y="1380"/>
                    <a:pt x="368" y="1381"/>
                  </a:cubicBezTo>
                  <a:cubicBezTo>
                    <a:pt x="460" y="1381"/>
                    <a:pt x="546" y="1336"/>
                    <a:pt x="600" y="1260"/>
                  </a:cubicBezTo>
                  <a:cubicBezTo>
                    <a:pt x="996" y="705"/>
                    <a:pt x="1673" y="573"/>
                    <a:pt x="2227" y="573"/>
                  </a:cubicBezTo>
                  <a:cubicBezTo>
                    <a:pt x="2721" y="573"/>
                    <a:pt x="3116" y="678"/>
                    <a:pt x="3125" y="681"/>
                  </a:cubicBezTo>
                  <a:cubicBezTo>
                    <a:pt x="3150" y="688"/>
                    <a:pt x="3175" y="691"/>
                    <a:pt x="3200" y="691"/>
                  </a:cubicBezTo>
                  <a:cubicBezTo>
                    <a:pt x="3325" y="691"/>
                    <a:pt x="3440" y="608"/>
                    <a:pt x="3476" y="481"/>
                  </a:cubicBezTo>
                  <a:cubicBezTo>
                    <a:pt x="3517" y="329"/>
                    <a:pt x="3428" y="172"/>
                    <a:pt x="3277" y="130"/>
                  </a:cubicBezTo>
                  <a:cubicBezTo>
                    <a:pt x="3237" y="119"/>
                    <a:pt x="2791" y="0"/>
                    <a:pt x="22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02;p44">
              <a:extLst>
                <a:ext uri="{FF2B5EF4-FFF2-40B4-BE49-F238E27FC236}">
                  <a16:creationId xmlns:a16="http://schemas.microsoft.com/office/drawing/2014/main" id="{81246E61-E739-25D2-36A6-99AD913C16F8}"/>
                </a:ext>
              </a:extLst>
            </p:cNvPr>
            <p:cNvSpPr/>
            <p:nvPr/>
          </p:nvSpPr>
          <p:spPr>
            <a:xfrm>
              <a:off x="3187850" y="1758975"/>
              <a:ext cx="61125" cy="23950"/>
            </a:xfrm>
            <a:custGeom>
              <a:avLst/>
              <a:gdLst/>
              <a:ahLst/>
              <a:cxnLst/>
              <a:rect l="l" t="t" r="r" b="b"/>
              <a:pathLst>
                <a:path w="2445" h="958" extrusionOk="0">
                  <a:moveTo>
                    <a:pt x="1237" y="1"/>
                  </a:moveTo>
                  <a:cubicBezTo>
                    <a:pt x="602" y="1"/>
                    <a:pt x="0" y="423"/>
                    <a:pt x="0" y="423"/>
                  </a:cubicBezTo>
                  <a:lnTo>
                    <a:pt x="2444" y="957"/>
                  </a:lnTo>
                  <a:cubicBezTo>
                    <a:pt x="2163" y="217"/>
                    <a:pt x="1691" y="1"/>
                    <a:pt x="1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03;p44">
              <a:extLst>
                <a:ext uri="{FF2B5EF4-FFF2-40B4-BE49-F238E27FC236}">
                  <a16:creationId xmlns:a16="http://schemas.microsoft.com/office/drawing/2014/main" id="{E5345C05-2BBD-CF87-2D2F-0ED310246CAD}"/>
                </a:ext>
              </a:extLst>
            </p:cNvPr>
            <p:cNvSpPr/>
            <p:nvPr/>
          </p:nvSpPr>
          <p:spPr>
            <a:xfrm>
              <a:off x="3179725" y="1751850"/>
              <a:ext cx="77700" cy="38200"/>
            </a:xfrm>
            <a:custGeom>
              <a:avLst/>
              <a:gdLst/>
              <a:ahLst/>
              <a:cxnLst/>
              <a:rect l="l" t="t" r="r" b="b"/>
              <a:pathLst>
                <a:path w="3108" h="1528" extrusionOk="0">
                  <a:moveTo>
                    <a:pt x="1565" y="0"/>
                  </a:moveTo>
                  <a:cubicBezTo>
                    <a:pt x="846" y="0"/>
                    <a:pt x="194" y="452"/>
                    <a:pt x="161" y="474"/>
                  </a:cubicBezTo>
                  <a:cubicBezTo>
                    <a:pt x="32" y="566"/>
                    <a:pt x="0" y="743"/>
                    <a:pt x="92" y="872"/>
                  </a:cubicBezTo>
                  <a:cubicBezTo>
                    <a:pt x="147" y="952"/>
                    <a:pt x="235" y="994"/>
                    <a:pt x="325" y="994"/>
                  </a:cubicBezTo>
                  <a:cubicBezTo>
                    <a:pt x="382" y="994"/>
                    <a:pt x="439" y="977"/>
                    <a:pt x="488" y="942"/>
                  </a:cubicBezTo>
                  <a:cubicBezTo>
                    <a:pt x="495" y="938"/>
                    <a:pt x="1030" y="570"/>
                    <a:pt x="1559" y="570"/>
                  </a:cubicBezTo>
                  <a:cubicBezTo>
                    <a:pt x="1655" y="570"/>
                    <a:pt x="1751" y="583"/>
                    <a:pt x="1844" y="611"/>
                  </a:cubicBezTo>
                  <a:cubicBezTo>
                    <a:pt x="2130" y="700"/>
                    <a:pt x="2352" y="946"/>
                    <a:pt x="2503" y="1344"/>
                  </a:cubicBezTo>
                  <a:cubicBezTo>
                    <a:pt x="2544" y="1455"/>
                    <a:pt x="2651" y="1528"/>
                    <a:pt x="2769" y="1528"/>
                  </a:cubicBezTo>
                  <a:cubicBezTo>
                    <a:pt x="2969" y="1528"/>
                    <a:pt x="3107" y="1328"/>
                    <a:pt x="3036" y="1141"/>
                  </a:cubicBezTo>
                  <a:cubicBezTo>
                    <a:pt x="2819" y="569"/>
                    <a:pt x="2474" y="207"/>
                    <a:pt x="2010" y="65"/>
                  </a:cubicBezTo>
                  <a:cubicBezTo>
                    <a:pt x="1862" y="19"/>
                    <a:pt x="1712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04;p44">
              <a:extLst>
                <a:ext uri="{FF2B5EF4-FFF2-40B4-BE49-F238E27FC236}">
                  <a16:creationId xmlns:a16="http://schemas.microsoft.com/office/drawing/2014/main" id="{F76BD41A-F70F-3E9A-B709-A45D79A67754}"/>
                </a:ext>
              </a:extLst>
            </p:cNvPr>
            <p:cNvSpPr/>
            <p:nvPr/>
          </p:nvSpPr>
          <p:spPr>
            <a:xfrm>
              <a:off x="3116850" y="1799100"/>
              <a:ext cx="77675" cy="133375"/>
            </a:xfrm>
            <a:custGeom>
              <a:avLst/>
              <a:gdLst/>
              <a:ahLst/>
              <a:cxnLst/>
              <a:rect l="l" t="t" r="r" b="b"/>
              <a:pathLst>
                <a:path w="3107" h="5335" extrusionOk="0">
                  <a:moveTo>
                    <a:pt x="2448" y="0"/>
                  </a:moveTo>
                  <a:cubicBezTo>
                    <a:pt x="2440" y="0"/>
                    <a:pt x="2433" y="1"/>
                    <a:pt x="2426" y="1"/>
                  </a:cubicBezTo>
                  <a:cubicBezTo>
                    <a:pt x="2270" y="17"/>
                    <a:pt x="2154" y="157"/>
                    <a:pt x="2171" y="314"/>
                  </a:cubicBezTo>
                  <a:cubicBezTo>
                    <a:pt x="2349" y="2111"/>
                    <a:pt x="2487" y="4134"/>
                    <a:pt x="2411" y="4402"/>
                  </a:cubicBezTo>
                  <a:cubicBezTo>
                    <a:pt x="2391" y="4444"/>
                    <a:pt x="2225" y="4589"/>
                    <a:pt x="1865" y="4687"/>
                  </a:cubicBezTo>
                  <a:cubicBezTo>
                    <a:pt x="1696" y="4733"/>
                    <a:pt x="1497" y="4763"/>
                    <a:pt x="1293" y="4763"/>
                  </a:cubicBezTo>
                  <a:cubicBezTo>
                    <a:pt x="1010" y="4763"/>
                    <a:pt x="718" y="4704"/>
                    <a:pt x="486" y="4546"/>
                  </a:cubicBezTo>
                  <a:cubicBezTo>
                    <a:pt x="437" y="4513"/>
                    <a:pt x="381" y="4497"/>
                    <a:pt x="326" y="4497"/>
                  </a:cubicBezTo>
                  <a:cubicBezTo>
                    <a:pt x="234" y="4497"/>
                    <a:pt x="145" y="4541"/>
                    <a:pt x="90" y="4622"/>
                  </a:cubicBezTo>
                  <a:cubicBezTo>
                    <a:pt x="1" y="4753"/>
                    <a:pt x="34" y="4930"/>
                    <a:pt x="165" y="5018"/>
                  </a:cubicBezTo>
                  <a:cubicBezTo>
                    <a:pt x="503" y="5249"/>
                    <a:pt x="906" y="5335"/>
                    <a:pt x="1293" y="5335"/>
                  </a:cubicBezTo>
                  <a:cubicBezTo>
                    <a:pt x="1572" y="5333"/>
                    <a:pt x="1847" y="5291"/>
                    <a:pt x="2112" y="5210"/>
                  </a:cubicBezTo>
                  <a:cubicBezTo>
                    <a:pt x="2317" y="5145"/>
                    <a:pt x="2810" y="4957"/>
                    <a:pt x="2944" y="4607"/>
                  </a:cubicBezTo>
                  <a:cubicBezTo>
                    <a:pt x="3107" y="4182"/>
                    <a:pt x="2854" y="1424"/>
                    <a:pt x="2739" y="258"/>
                  </a:cubicBezTo>
                  <a:cubicBezTo>
                    <a:pt x="2725" y="107"/>
                    <a:pt x="2596" y="0"/>
                    <a:pt x="2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05;p44">
              <a:extLst>
                <a:ext uri="{FF2B5EF4-FFF2-40B4-BE49-F238E27FC236}">
                  <a16:creationId xmlns:a16="http://schemas.microsoft.com/office/drawing/2014/main" id="{AF161FA4-412E-F62E-616B-6ACC67C06819}"/>
                </a:ext>
              </a:extLst>
            </p:cNvPr>
            <p:cNvSpPr/>
            <p:nvPr/>
          </p:nvSpPr>
          <p:spPr>
            <a:xfrm>
              <a:off x="3025700" y="1924975"/>
              <a:ext cx="93100" cy="55850"/>
            </a:xfrm>
            <a:custGeom>
              <a:avLst/>
              <a:gdLst/>
              <a:ahLst/>
              <a:cxnLst/>
              <a:rect l="l" t="t" r="r" b="b"/>
              <a:pathLst>
                <a:path w="3724" h="2234" extrusionOk="0">
                  <a:moveTo>
                    <a:pt x="324" y="0"/>
                  </a:moveTo>
                  <a:cubicBezTo>
                    <a:pt x="287" y="0"/>
                    <a:pt x="250" y="7"/>
                    <a:pt x="214" y="22"/>
                  </a:cubicBezTo>
                  <a:cubicBezTo>
                    <a:pt x="68" y="83"/>
                    <a:pt x="0" y="251"/>
                    <a:pt x="61" y="396"/>
                  </a:cubicBezTo>
                  <a:cubicBezTo>
                    <a:pt x="92" y="469"/>
                    <a:pt x="835" y="2184"/>
                    <a:pt x="3428" y="2234"/>
                  </a:cubicBezTo>
                  <a:lnTo>
                    <a:pt x="3434" y="2234"/>
                  </a:lnTo>
                  <a:lnTo>
                    <a:pt x="3434" y="2233"/>
                  </a:lnTo>
                  <a:cubicBezTo>
                    <a:pt x="3435" y="2233"/>
                    <a:pt x="3436" y="2233"/>
                    <a:pt x="3438" y="2233"/>
                  </a:cubicBezTo>
                  <a:cubicBezTo>
                    <a:pt x="3593" y="2233"/>
                    <a:pt x="3721" y="2107"/>
                    <a:pt x="3722" y="1951"/>
                  </a:cubicBezTo>
                  <a:cubicBezTo>
                    <a:pt x="3724" y="1793"/>
                    <a:pt x="3597" y="1664"/>
                    <a:pt x="3439" y="1662"/>
                  </a:cubicBezTo>
                  <a:cubicBezTo>
                    <a:pt x="1235" y="1619"/>
                    <a:pt x="614" y="235"/>
                    <a:pt x="588" y="175"/>
                  </a:cubicBezTo>
                  <a:cubicBezTo>
                    <a:pt x="542" y="66"/>
                    <a:pt x="436" y="0"/>
                    <a:pt x="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06;p44">
              <a:extLst>
                <a:ext uri="{FF2B5EF4-FFF2-40B4-BE49-F238E27FC236}">
                  <a16:creationId xmlns:a16="http://schemas.microsoft.com/office/drawing/2014/main" id="{EDB5D939-F0D0-583A-FA4A-B643493DD736}"/>
                </a:ext>
              </a:extLst>
            </p:cNvPr>
            <p:cNvSpPr/>
            <p:nvPr/>
          </p:nvSpPr>
          <p:spPr>
            <a:xfrm>
              <a:off x="3076900" y="1811525"/>
              <a:ext cx="24725" cy="44725"/>
            </a:xfrm>
            <a:custGeom>
              <a:avLst/>
              <a:gdLst/>
              <a:ahLst/>
              <a:cxnLst/>
              <a:rect l="l" t="t" r="r" b="b"/>
              <a:pathLst>
                <a:path w="989" h="1789" extrusionOk="0">
                  <a:moveTo>
                    <a:pt x="486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4" y="5"/>
                    <a:pt x="1" y="409"/>
                    <a:pt x="8" y="901"/>
                  </a:cubicBezTo>
                  <a:cubicBezTo>
                    <a:pt x="15" y="1393"/>
                    <a:pt x="237" y="1788"/>
                    <a:pt x="504" y="1788"/>
                  </a:cubicBezTo>
                  <a:cubicBezTo>
                    <a:pt x="505" y="1788"/>
                    <a:pt x="506" y="1788"/>
                    <a:pt x="507" y="1788"/>
                  </a:cubicBezTo>
                  <a:cubicBezTo>
                    <a:pt x="777" y="1784"/>
                    <a:pt x="989" y="1382"/>
                    <a:pt x="982" y="888"/>
                  </a:cubicBezTo>
                  <a:cubicBezTo>
                    <a:pt x="976" y="396"/>
                    <a:pt x="754" y="1"/>
                    <a:pt x="4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07;p44">
              <a:extLst>
                <a:ext uri="{FF2B5EF4-FFF2-40B4-BE49-F238E27FC236}">
                  <a16:creationId xmlns:a16="http://schemas.microsoft.com/office/drawing/2014/main" id="{B6C1CD6D-E929-2B08-A76D-C59BDF39B0C8}"/>
                </a:ext>
              </a:extLst>
            </p:cNvPr>
            <p:cNvSpPr/>
            <p:nvPr/>
          </p:nvSpPr>
          <p:spPr>
            <a:xfrm>
              <a:off x="3192500" y="1801800"/>
              <a:ext cx="24725" cy="44675"/>
            </a:xfrm>
            <a:custGeom>
              <a:avLst/>
              <a:gdLst/>
              <a:ahLst/>
              <a:cxnLst/>
              <a:rect l="l" t="t" r="r" b="b"/>
              <a:pathLst>
                <a:path w="989" h="1787" extrusionOk="0">
                  <a:moveTo>
                    <a:pt x="485" y="1"/>
                  </a:moveTo>
                  <a:cubicBezTo>
                    <a:pt x="484" y="1"/>
                    <a:pt x="483" y="1"/>
                    <a:pt x="482" y="1"/>
                  </a:cubicBezTo>
                  <a:cubicBezTo>
                    <a:pt x="213" y="4"/>
                    <a:pt x="0" y="407"/>
                    <a:pt x="8" y="901"/>
                  </a:cubicBezTo>
                  <a:cubicBezTo>
                    <a:pt x="14" y="1391"/>
                    <a:pt x="236" y="1787"/>
                    <a:pt x="504" y="1787"/>
                  </a:cubicBezTo>
                  <a:cubicBezTo>
                    <a:pt x="505" y="1787"/>
                    <a:pt x="506" y="1787"/>
                    <a:pt x="507" y="1787"/>
                  </a:cubicBezTo>
                  <a:cubicBezTo>
                    <a:pt x="776" y="1782"/>
                    <a:pt x="988" y="1380"/>
                    <a:pt x="982" y="887"/>
                  </a:cubicBezTo>
                  <a:cubicBezTo>
                    <a:pt x="975" y="395"/>
                    <a:pt x="753" y="1"/>
                    <a:pt x="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708;p44">
              <a:extLst>
                <a:ext uri="{FF2B5EF4-FFF2-40B4-BE49-F238E27FC236}">
                  <a16:creationId xmlns:a16="http://schemas.microsoft.com/office/drawing/2014/main" id="{0A3BA8A5-E4A6-1E85-695F-CD2F4E12FB42}"/>
                </a:ext>
              </a:extLst>
            </p:cNvPr>
            <p:cNvSpPr/>
            <p:nvPr/>
          </p:nvSpPr>
          <p:spPr>
            <a:xfrm>
              <a:off x="2414750" y="2210175"/>
              <a:ext cx="329675" cy="774400"/>
            </a:xfrm>
            <a:custGeom>
              <a:avLst/>
              <a:gdLst/>
              <a:ahLst/>
              <a:cxnLst/>
              <a:rect l="l" t="t" r="r" b="b"/>
              <a:pathLst>
                <a:path w="13187" h="30976" extrusionOk="0">
                  <a:moveTo>
                    <a:pt x="5390" y="1"/>
                  </a:moveTo>
                  <a:cubicBezTo>
                    <a:pt x="4830" y="1"/>
                    <a:pt x="4198" y="164"/>
                    <a:pt x="3571" y="661"/>
                  </a:cubicBezTo>
                  <a:cubicBezTo>
                    <a:pt x="1736" y="2114"/>
                    <a:pt x="753" y="23542"/>
                    <a:pt x="507" y="26400"/>
                  </a:cubicBezTo>
                  <a:cubicBezTo>
                    <a:pt x="263" y="29258"/>
                    <a:pt x="1" y="30976"/>
                    <a:pt x="1" y="30976"/>
                  </a:cubicBezTo>
                  <a:lnTo>
                    <a:pt x="10809" y="27968"/>
                  </a:lnTo>
                  <a:lnTo>
                    <a:pt x="11617" y="24530"/>
                  </a:lnTo>
                  <a:cubicBezTo>
                    <a:pt x="11617" y="24530"/>
                    <a:pt x="13187" y="24507"/>
                    <a:pt x="13028" y="23368"/>
                  </a:cubicBezTo>
                  <a:cubicBezTo>
                    <a:pt x="12869" y="22229"/>
                    <a:pt x="12769" y="15234"/>
                    <a:pt x="12736" y="12808"/>
                  </a:cubicBezTo>
                  <a:cubicBezTo>
                    <a:pt x="12703" y="10381"/>
                    <a:pt x="9210" y="5721"/>
                    <a:pt x="9210" y="5721"/>
                  </a:cubicBezTo>
                  <a:lnTo>
                    <a:pt x="7282" y="608"/>
                  </a:lnTo>
                  <a:cubicBezTo>
                    <a:pt x="7282" y="608"/>
                    <a:pt x="6470" y="1"/>
                    <a:pt x="539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709;p44">
              <a:extLst>
                <a:ext uri="{FF2B5EF4-FFF2-40B4-BE49-F238E27FC236}">
                  <a16:creationId xmlns:a16="http://schemas.microsoft.com/office/drawing/2014/main" id="{0D2A39DD-8492-9D03-7C70-1F330D3CCD58}"/>
                </a:ext>
              </a:extLst>
            </p:cNvPr>
            <p:cNvSpPr/>
            <p:nvPr/>
          </p:nvSpPr>
          <p:spPr>
            <a:xfrm>
              <a:off x="2407050" y="2203175"/>
              <a:ext cx="341725" cy="788525"/>
            </a:xfrm>
            <a:custGeom>
              <a:avLst/>
              <a:gdLst/>
              <a:ahLst/>
              <a:cxnLst/>
              <a:rect l="l" t="t" r="r" b="b"/>
              <a:pathLst>
                <a:path w="13669" h="31541" extrusionOk="0">
                  <a:moveTo>
                    <a:pt x="5685" y="1"/>
                  </a:moveTo>
                  <a:cubicBezTo>
                    <a:pt x="5073" y="1"/>
                    <a:pt x="4384" y="178"/>
                    <a:pt x="3703" y="717"/>
                  </a:cubicBezTo>
                  <a:cubicBezTo>
                    <a:pt x="2267" y="1853"/>
                    <a:pt x="1418" y="12534"/>
                    <a:pt x="713" y="23908"/>
                  </a:cubicBezTo>
                  <a:cubicBezTo>
                    <a:pt x="632" y="25213"/>
                    <a:pt x="572" y="26187"/>
                    <a:pt x="531" y="26656"/>
                  </a:cubicBezTo>
                  <a:cubicBezTo>
                    <a:pt x="290" y="29471"/>
                    <a:pt x="29" y="31196"/>
                    <a:pt x="27" y="31214"/>
                  </a:cubicBezTo>
                  <a:cubicBezTo>
                    <a:pt x="1" y="31385"/>
                    <a:pt x="135" y="31541"/>
                    <a:pt x="310" y="31541"/>
                  </a:cubicBezTo>
                  <a:cubicBezTo>
                    <a:pt x="335" y="31541"/>
                    <a:pt x="361" y="31538"/>
                    <a:pt x="386" y="31530"/>
                  </a:cubicBezTo>
                  <a:lnTo>
                    <a:pt x="11193" y="28523"/>
                  </a:lnTo>
                  <a:cubicBezTo>
                    <a:pt x="11293" y="28495"/>
                    <a:pt x="11370" y="28414"/>
                    <a:pt x="11394" y="28313"/>
                  </a:cubicBezTo>
                  <a:lnTo>
                    <a:pt x="12154" y="25079"/>
                  </a:lnTo>
                  <a:cubicBezTo>
                    <a:pt x="12472" y="25043"/>
                    <a:pt x="13035" y="24922"/>
                    <a:pt x="13371" y="24531"/>
                  </a:cubicBezTo>
                  <a:cubicBezTo>
                    <a:pt x="13583" y="24284"/>
                    <a:pt x="13668" y="23966"/>
                    <a:pt x="13618" y="23609"/>
                  </a:cubicBezTo>
                  <a:cubicBezTo>
                    <a:pt x="13462" y="22488"/>
                    <a:pt x="13362" y="15415"/>
                    <a:pt x="13329" y="13084"/>
                  </a:cubicBezTo>
                  <a:cubicBezTo>
                    <a:pt x="13295" y="10593"/>
                    <a:pt x="9892" y="6022"/>
                    <a:pt x="9746" y="5829"/>
                  </a:cubicBezTo>
                  <a:cubicBezTo>
                    <a:pt x="9690" y="5754"/>
                    <a:pt x="9604" y="5714"/>
                    <a:pt x="9517" y="5714"/>
                  </a:cubicBezTo>
                  <a:cubicBezTo>
                    <a:pt x="9458" y="5714"/>
                    <a:pt x="9398" y="5733"/>
                    <a:pt x="9347" y="5771"/>
                  </a:cubicBezTo>
                  <a:cubicBezTo>
                    <a:pt x="9220" y="5866"/>
                    <a:pt x="9195" y="6045"/>
                    <a:pt x="9289" y="6171"/>
                  </a:cubicBezTo>
                  <a:cubicBezTo>
                    <a:pt x="9324" y="6217"/>
                    <a:pt x="12726" y="10786"/>
                    <a:pt x="12759" y="13100"/>
                  </a:cubicBezTo>
                  <a:cubicBezTo>
                    <a:pt x="12816" y="17148"/>
                    <a:pt x="12909" y="22651"/>
                    <a:pt x="13053" y="23687"/>
                  </a:cubicBezTo>
                  <a:cubicBezTo>
                    <a:pt x="13080" y="23882"/>
                    <a:pt x="13042" y="24036"/>
                    <a:pt x="12938" y="24158"/>
                  </a:cubicBezTo>
                  <a:cubicBezTo>
                    <a:pt x="12691" y="24448"/>
                    <a:pt x="12119" y="24521"/>
                    <a:pt x="11920" y="24524"/>
                  </a:cubicBezTo>
                  <a:cubicBezTo>
                    <a:pt x="11789" y="24527"/>
                    <a:pt x="11677" y="24617"/>
                    <a:pt x="11646" y="24745"/>
                  </a:cubicBezTo>
                  <a:lnTo>
                    <a:pt x="10877" y="28018"/>
                  </a:lnTo>
                  <a:lnTo>
                    <a:pt x="653" y="30863"/>
                  </a:lnTo>
                  <a:cubicBezTo>
                    <a:pt x="746" y="30179"/>
                    <a:pt x="928" y="28717"/>
                    <a:pt x="1100" y="26704"/>
                  </a:cubicBezTo>
                  <a:cubicBezTo>
                    <a:pt x="1141" y="26232"/>
                    <a:pt x="1201" y="25254"/>
                    <a:pt x="1283" y="23943"/>
                  </a:cubicBezTo>
                  <a:cubicBezTo>
                    <a:pt x="1650" y="18023"/>
                    <a:pt x="2623" y="2299"/>
                    <a:pt x="4057" y="1165"/>
                  </a:cubicBezTo>
                  <a:cubicBezTo>
                    <a:pt x="4627" y="713"/>
                    <a:pt x="5200" y="564"/>
                    <a:pt x="5708" y="564"/>
                  </a:cubicBezTo>
                  <a:cubicBezTo>
                    <a:pt x="6655" y="564"/>
                    <a:pt x="7374" y="1083"/>
                    <a:pt x="7420" y="1118"/>
                  </a:cubicBezTo>
                  <a:cubicBezTo>
                    <a:pt x="7471" y="1156"/>
                    <a:pt x="7531" y="1174"/>
                    <a:pt x="7590" y="1174"/>
                  </a:cubicBezTo>
                  <a:cubicBezTo>
                    <a:pt x="7677" y="1174"/>
                    <a:pt x="7763" y="1135"/>
                    <a:pt x="7820" y="1059"/>
                  </a:cubicBezTo>
                  <a:cubicBezTo>
                    <a:pt x="7914" y="933"/>
                    <a:pt x="7888" y="754"/>
                    <a:pt x="7761" y="660"/>
                  </a:cubicBezTo>
                  <a:cubicBezTo>
                    <a:pt x="7747" y="650"/>
                    <a:pt x="6857" y="1"/>
                    <a:pt x="5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710;p44">
              <a:extLst>
                <a:ext uri="{FF2B5EF4-FFF2-40B4-BE49-F238E27FC236}">
                  <a16:creationId xmlns:a16="http://schemas.microsoft.com/office/drawing/2014/main" id="{66717E0C-A698-48F3-C49B-1D38FED7AC92}"/>
                </a:ext>
              </a:extLst>
            </p:cNvPr>
            <p:cNvSpPr/>
            <p:nvPr/>
          </p:nvSpPr>
          <p:spPr>
            <a:xfrm>
              <a:off x="2496625" y="2793025"/>
              <a:ext cx="180600" cy="16325"/>
            </a:xfrm>
            <a:custGeom>
              <a:avLst/>
              <a:gdLst/>
              <a:ahLst/>
              <a:cxnLst/>
              <a:rect l="l" t="t" r="r" b="b"/>
              <a:pathLst>
                <a:path w="7224" h="653" extrusionOk="0">
                  <a:moveTo>
                    <a:pt x="3119" y="1"/>
                  </a:moveTo>
                  <a:cubicBezTo>
                    <a:pt x="2227" y="1"/>
                    <a:pt x="1188" y="69"/>
                    <a:pt x="0" y="250"/>
                  </a:cubicBezTo>
                  <a:lnTo>
                    <a:pt x="7223" y="652"/>
                  </a:lnTo>
                  <a:cubicBezTo>
                    <a:pt x="7223" y="652"/>
                    <a:pt x="5873" y="1"/>
                    <a:pt x="3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711;p44">
              <a:extLst>
                <a:ext uri="{FF2B5EF4-FFF2-40B4-BE49-F238E27FC236}">
                  <a16:creationId xmlns:a16="http://schemas.microsoft.com/office/drawing/2014/main" id="{642C7C46-7DF6-CC2A-3928-A013FBF4E404}"/>
                </a:ext>
              </a:extLst>
            </p:cNvPr>
            <p:cNvSpPr/>
            <p:nvPr/>
          </p:nvSpPr>
          <p:spPr>
            <a:xfrm>
              <a:off x="2488975" y="2785850"/>
              <a:ext cx="195950" cy="30600"/>
            </a:xfrm>
            <a:custGeom>
              <a:avLst/>
              <a:gdLst/>
              <a:ahLst/>
              <a:cxnLst/>
              <a:rect l="l" t="t" r="r" b="b"/>
              <a:pathLst>
                <a:path w="7838" h="1224" extrusionOk="0">
                  <a:moveTo>
                    <a:pt x="3442" y="1"/>
                  </a:moveTo>
                  <a:cubicBezTo>
                    <a:pt x="2533" y="1"/>
                    <a:pt x="1475" y="71"/>
                    <a:pt x="264" y="255"/>
                  </a:cubicBezTo>
                  <a:cubicBezTo>
                    <a:pt x="107" y="279"/>
                    <a:pt x="1" y="424"/>
                    <a:pt x="25" y="580"/>
                  </a:cubicBezTo>
                  <a:cubicBezTo>
                    <a:pt x="45" y="721"/>
                    <a:pt x="167" y="823"/>
                    <a:pt x="306" y="823"/>
                  </a:cubicBezTo>
                  <a:cubicBezTo>
                    <a:pt x="320" y="823"/>
                    <a:pt x="335" y="822"/>
                    <a:pt x="350" y="819"/>
                  </a:cubicBezTo>
                  <a:cubicBezTo>
                    <a:pt x="1515" y="642"/>
                    <a:pt x="2535" y="575"/>
                    <a:pt x="3411" y="575"/>
                  </a:cubicBezTo>
                  <a:cubicBezTo>
                    <a:pt x="6062" y="575"/>
                    <a:pt x="7389" y="1187"/>
                    <a:pt x="7406" y="1196"/>
                  </a:cubicBezTo>
                  <a:cubicBezTo>
                    <a:pt x="7444" y="1214"/>
                    <a:pt x="7487" y="1224"/>
                    <a:pt x="7529" y="1224"/>
                  </a:cubicBezTo>
                  <a:cubicBezTo>
                    <a:pt x="7663" y="1224"/>
                    <a:pt x="7778" y="1133"/>
                    <a:pt x="7808" y="1002"/>
                  </a:cubicBezTo>
                  <a:cubicBezTo>
                    <a:pt x="7838" y="873"/>
                    <a:pt x="7774" y="739"/>
                    <a:pt x="7654" y="681"/>
                  </a:cubicBezTo>
                  <a:cubicBezTo>
                    <a:pt x="7579" y="645"/>
                    <a:pt x="6201" y="1"/>
                    <a:pt x="3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0" name="Google Shape;1712;p44">
              <a:extLst>
                <a:ext uri="{FF2B5EF4-FFF2-40B4-BE49-F238E27FC236}">
                  <a16:creationId xmlns:a16="http://schemas.microsoft.com/office/drawing/2014/main" id="{6182495F-55C8-9C9F-5519-275753E44245}"/>
                </a:ext>
              </a:extLst>
            </p:cNvPr>
            <p:cNvSpPr/>
            <p:nvPr/>
          </p:nvSpPr>
          <p:spPr>
            <a:xfrm>
              <a:off x="2580125" y="2759000"/>
              <a:ext cx="25125" cy="5200"/>
            </a:xfrm>
            <a:custGeom>
              <a:avLst/>
              <a:gdLst/>
              <a:ahLst/>
              <a:cxnLst/>
              <a:rect l="l" t="t" r="r" b="b"/>
              <a:pathLst>
                <a:path w="1005" h="208" extrusionOk="0">
                  <a:moveTo>
                    <a:pt x="1" y="1"/>
                  </a:moveTo>
                  <a:lnTo>
                    <a:pt x="1004" y="207"/>
                  </a:lnTo>
                  <a:cubicBezTo>
                    <a:pt x="676" y="109"/>
                    <a:pt x="341" y="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1" name="Google Shape;1713;p44">
              <a:extLst>
                <a:ext uri="{FF2B5EF4-FFF2-40B4-BE49-F238E27FC236}">
                  <a16:creationId xmlns:a16="http://schemas.microsoft.com/office/drawing/2014/main" id="{947B1751-D606-96C2-4151-CAEF097DA3B9}"/>
                </a:ext>
              </a:extLst>
            </p:cNvPr>
            <p:cNvSpPr/>
            <p:nvPr/>
          </p:nvSpPr>
          <p:spPr>
            <a:xfrm>
              <a:off x="2572575" y="2751875"/>
              <a:ext cx="40250" cy="19450"/>
            </a:xfrm>
            <a:custGeom>
              <a:avLst/>
              <a:gdLst/>
              <a:ahLst/>
              <a:cxnLst/>
              <a:rect l="l" t="t" r="r" b="b"/>
              <a:pathLst>
                <a:path w="1610" h="778" extrusionOk="0">
                  <a:moveTo>
                    <a:pt x="304" y="0"/>
                  </a:moveTo>
                  <a:cubicBezTo>
                    <a:pt x="160" y="0"/>
                    <a:pt x="37" y="107"/>
                    <a:pt x="19" y="252"/>
                  </a:cubicBezTo>
                  <a:cubicBezTo>
                    <a:pt x="1" y="409"/>
                    <a:pt x="113" y="551"/>
                    <a:pt x="269" y="569"/>
                  </a:cubicBezTo>
                  <a:cubicBezTo>
                    <a:pt x="592" y="608"/>
                    <a:pt x="912" y="673"/>
                    <a:pt x="1224" y="765"/>
                  </a:cubicBezTo>
                  <a:cubicBezTo>
                    <a:pt x="1251" y="773"/>
                    <a:pt x="1278" y="777"/>
                    <a:pt x="1306" y="777"/>
                  </a:cubicBezTo>
                  <a:cubicBezTo>
                    <a:pt x="1449" y="777"/>
                    <a:pt x="1568" y="674"/>
                    <a:pt x="1589" y="534"/>
                  </a:cubicBezTo>
                  <a:cubicBezTo>
                    <a:pt x="1610" y="392"/>
                    <a:pt x="1524" y="259"/>
                    <a:pt x="1388" y="218"/>
                  </a:cubicBezTo>
                  <a:cubicBezTo>
                    <a:pt x="1044" y="116"/>
                    <a:pt x="693" y="44"/>
                    <a:pt x="338" y="2"/>
                  </a:cubicBezTo>
                  <a:cubicBezTo>
                    <a:pt x="326" y="1"/>
                    <a:pt x="315" y="0"/>
                    <a:pt x="3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3" name="Google Shape;1714;p44">
              <a:extLst>
                <a:ext uri="{FF2B5EF4-FFF2-40B4-BE49-F238E27FC236}">
                  <a16:creationId xmlns:a16="http://schemas.microsoft.com/office/drawing/2014/main" id="{CC72DDDA-F6E9-7294-7308-B793D7147912}"/>
                </a:ext>
              </a:extLst>
            </p:cNvPr>
            <p:cNvSpPr/>
            <p:nvPr/>
          </p:nvSpPr>
          <p:spPr>
            <a:xfrm>
              <a:off x="2429350" y="2760425"/>
              <a:ext cx="96175" cy="31400"/>
            </a:xfrm>
            <a:custGeom>
              <a:avLst/>
              <a:gdLst/>
              <a:ahLst/>
              <a:cxnLst/>
              <a:rect l="l" t="t" r="r" b="b"/>
              <a:pathLst>
                <a:path w="3847" h="1256" extrusionOk="0">
                  <a:moveTo>
                    <a:pt x="3847" y="0"/>
                  </a:moveTo>
                  <a:lnTo>
                    <a:pt x="3847" y="0"/>
                  </a:lnTo>
                  <a:cubicBezTo>
                    <a:pt x="1736" y="320"/>
                    <a:pt x="0" y="1256"/>
                    <a:pt x="0" y="1256"/>
                  </a:cubicBezTo>
                  <a:lnTo>
                    <a:pt x="38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4" name="Google Shape;1715;p44">
              <a:extLst>
                <a:ext uri="{FF2B5EF4-FFF2-40B4-BE49-F238E27FC236}">
                  <a16:creationId xmlns:a16="http://schemas.microsoft.com/office/drawing/2014/main" id="{6D7F37BE-DB26-5DF9-B30A-FC338BBC3019}"/>
                </a:ext>
              </a:extLst>
            </p:cNvPr>
            <p:cNvSpPr/>
            <p:nvPr/>
          </p:nvSpPr>
          <p:spPr>
            <a:xfrm>
              <a:off x="2421625" y="2753250"/>
              <a:ext cx="111675" cy="45725"/>
            </a:xfrm>
            <a:custGeom>
              <a:avLst/>
              <a:gdLst/>
              <a:ahLst/>
              <a:cxnLst/>
              <a:rect l="l" t="t" r="r" b="b"/>
              <a:pathLst>
                <a:path w="4467" h="1829" extrusionOk="0">
                  <a:moveTo>
                    <a:pt x="4159" y="1"/>
                  </a:moveTo>
                  <a:cubicBezTo>
                    <a:pt x="4144" y="1"/>
                    <a:pt x="4128" y="2"/>
                    <a:pt x="4112" y="5"/>
                  </a:cubicBezTo>
                  <a:cubicBezTo>
                    <a:pt x="1977" y="329"/>
                    <a:pt x="246" y="1253"/>
                    <a:pt x="175" y="1292"/>
                  </a:cubicBezTo>
                  <a:cubicBezTo>
                    <a:pt x="59" y="1354"/>
                    <a:pt x="1" y="1486"/>
                    <a:pt x="33" y="1614"/>
                  </a:cubicBezTo>
                  <a:cubicBezTo>
                    <a:pt x="65" y="1741"/>
                    <a:pt x="179" y="1829"/>
                    <a:pt x="311" y="1829"/>
                  </a:cubicBezTo>
                  <a:cubicBezTo>
                    <a:pt x="357" y="1829"/>
                    <a:pt x="404" y="1817"/>
                    <a:pt x="445" y="1795"/>
                  </a:cubicBezTo>
                  <a:cubicBezTo>
                    <a:pt x="463" y="1785"/>
                    <a:pt x="2160" y="879"/>
                    <a:pt x="4198" y="569"/>
                  </a:cubicBezTo>
                  <a:cubicBezTo>
                    <a:pt x="4356" y="548"/>
                    <a:pt x="4467" y="401"/>
                    <a:pt x="4443" y="244"/>
                  </a:cubicBezTo>
                  <a:cubicBezTo>
                    <a:pt x="4421" y="102"/>
                    <a:pt x="4299" y="1"/>
                    <a:pt x="41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5" name="Google Shape;1716;p44">
              <a:extLst>
                <a:ext uri="{FF2B5EF4-FFF2-40B4-BE49-F238E27FC236}">
                  <a16:creationId xmlns:a16="http://schemas.microsoft.com/office/drawing/2014/main" id="{04283BAE-444B-8A09-D478-B728F447E596}"/>
                </a:ext>
              </a:extLst>
            </p:cNvPr>
            <p:cNvSpPr/>
            <p:nvPr/>
          </p:nvSpPr>
          <p:spPr>
            <a:xfrm>
              <a:off x="2367425" y="2859300"/>
              <a:ext cx="373300" cy="232675"/>
            </a:xfrm>
            <a:custGeom>
              <a:avLst/>
              <a:gdLst/>
              <a:ahLst/>
              <a:cxnLst/>
              <a:rect l="l" t="t" r="r" b="b"/>
              <a:pathLst>
                <a:path w="14932" h="9307" extrusionOk="0">
                  <a:moveTo>
                    <a:pt x="12999" y="0"/>
                  </a:moveTo>
                  <a:cubicBezTo>
                    <a:pt x="12986" y="0"/>
                    <a:pt x="12972" y="0"/>
                    <a:pt x="12959" y="0"/>
                  </a:cubicBezTo>
                  <a:cubicBezTo>
                    <a:pt x="10961" y="29"/>
                    <a:pt x="1254" y="166"/>
                    <a:pt x="1" y="2325"/>
                  </a:cubicBezTo>
                  <a:cubicBezTo>
                    <a:pt x="1" y="2325"/>
                    <a:pt x="1521" y="8870"/>
                    <a:pt x="2811" y="9280"/>
                  </a:cubicBezTo>
                  <a:cubicBezTo>
                    <a:pt x="2866" y="9298"/>
                    <a:pt x="2936" y="9306"/>
                    <a:pt x="3018" y="9306"/>
                  </a:cubicBezTo>
                  <a:cubicBezTo>
                    <a:pt x="4861" y="9306"/>
                    <a:pt x="13173" y="5070"/>
                    <a:pt x="13152" y="3567"/>
                  </a:cubicBezTo>
                  <a:cubicBezTo>
                    <a:pt x="13130" y="2007"/>
                    <a:pt x="14932" y="0"/>
                    <a:pt x="1299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6" name="Google Shape;1717;p44">
              <a:extLst>
                <a:ext uri="{FF2B5EF4-FFF2-40B4-BE49-F238E27FC236}">
                  <a16:creationId xmlns:a16="http://schemas.microsoft.com/office/drawing/2014/main" id="{7A806C75-9F0F-3D8B-9E9E-FD95059B465B}"/>
                </a:ext>
              </a:extLst>
            </p:cNvPr>
            <p:cNvSpPr/>
            <p:nvPr/>
          </p:nvSpPr>
          <p:spPr>
            <a:xfrm>
              <a:off x="2360075" y="2852175"/>
              <a:ext cx="366000" cy="246800"/>
            </a:xfrm>
            <a:custGeom>
              <a:avLst/>
              <a:gdLst/>
              <a:ahLst/>
              <a:cxnLst/>
              <a:rect l="l" t="t" r="r" b="b"/>
              <a:pathLst>
                <a:path w="14640" h="9872" extrusionOk="0">
                  <a:moveTo>
                    <a:pt x="13334" y="570"/>
                  </a:moveTo>
                  <a:cubicBezTo>
                    <a:pt x="13607" y="570"/>
                    <a:pt x="13791" y="629"/>
                    <a:pt x="13857" y="721"/>
                  </a:cubicBezTo>
                  <a:cubicBezTo>
                    <a:pt x="14000" y="923"/>
                    <a:pt x="13786" y="1511"/>
                    <a:pt x="13597" y="2028"/>
                  </a:cubicBezTo>
                  <a:cubicBezTo>
                    <a:pt x="13388" y="2600"/>
                    <a:pt x="13151" y="3248"/>
                    <a:pt x="13160" y="3855"/>
                  </a:cubicBezTo>
                  <a:cubicBezTo>
                    <a:pt x="13161" y="3923"/>
                    <a:pt x="13104" y="4306"/>
                    <a:pt x="11873" y="5219"/>
                  </a:cubicBezTo>
                  <a:cubicBezTo>
                    <a:pt x="9345" y="7094"/>
                    <a:pt x="4482" y="9311"/>
                    <a:pt x="3336" y="9311"/>
                  </a:cubicBezTo>
                  <a:cubicBezTo>
                    <a:pt x="3278" y="9311"/>
                    <a:pt x="3229" y="9305"/>
                    <a:pt x="3191" y="9293"/>
                  </a:cubicBezTo>
                  <a:cubicBezTo>
                    <a:pt x="2420" y="9048"/>
                    <a:pt x="1224" y="5311"/>
                    <a:pt x="600" y="2665"/>
                  </a:cubicBezTo>
                  <a:cubicBezTo>
                    <a:pt x="1090" y="2018"/>
                    <a:pt x="3317" y="711"/>
                    <a:pt x="13257" y="571"/>
                  </a:cubicBezTo>
                  <a:cubicBezTo>
                    <a:pt x="13283" y="570"/>
                    <a:pt x="13309" y="570"/>
                    <a:pt x="13334" y="570"/>
                  </a:cubicBezTo>
                  <a:close/>
                  <a:moveTo>
                    <a:pt x="13286" y="0"/>
                  </a:moveTo>
                  <a:cubicBezTo>
                    <a:pt x="13274" y="0"/>
                    <a:pt x="13261" y="0"/>
                    <a:pt x="13248" y="0"/>
                  </a:cubicBezTo>
                  <a:cubicBezTo>
                    <a:pt x="7836" y="77"/>
                    <a:pt x="1152" y="566"/>
                    <a:pt x="48" y="2466"/>
                  </a:cubicBezTo>
                  <a:cubicBezTo>
                    <a:pt x="11" y="2529"/>
                    <a:pt x="0" y="2604"/>
                    <a:pt x="17" y="2675"/>
                  </a:cubicBezTo>
                  <a:cubicBezTo>
                    <a:pt x="276" y="3794"/>
                    <a:pt x="1643" y="9400"/>
                    <a:pt x="3018" y="9838"/>
                  </a:cubicBezTo>
                  <a:cubicBezTo>
                    <a:pt x="3091" y="9861"/>
                    <a:pt x="3180" y="9872"/>
                    <a:pt x="3287" y="9872"/>
                  </a:cubicBezTo>
                  <a:cubicBezTo>
                    <a:pt x="4845" y="9872"/>
                    <a:pt x="9801" y="7469"/>
                    <a:pt x="12214" y="5676"/>
                  </a:cubicBezTo>
                  <a:cubicBezTo>
                    <a:pt x="13583" y="4661"/>
                    <a:pt x="13735" y="4147"/>
                    <a:pt x="13732" y="3848"/>
                  </a:cubicBezTo>
                  <a:cubicBezTo>
                    <a:pt x="13724" y="3345"/>
                    <a:pt x="13942" y="2750"/>
                    <a:pt x="14134" y="2225"/>
                  </a:cubicBezTo>
                  <a:cubicBezTo>
                    <a:pt x="14405" y="1480"/>
                    <a:pt x="14640" y="838"/>
                    <a:pt x="14322" y="391"/>
                  </a:cubicBezTo>
                  <a:cubicBezTo>
                    <a:pt x="14136" y="127"/>
                    <a:pt x="13789" y="0"/>
                    <a:pt x="13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7" name="Google Shape;1718;p44">
              <a:extLst>
                <a:ext uri="{FF2B5EF4-FFF2-40B4-BE49-F238E27FC236}">
                  <a16:creationId xmlns:a16="http://schemas.microsoft.com/office/drawing/2014/main" id="{37308DFA-AAE5-7585-6DE8-AF49CFFA171D}"/>
                </a:ext>
              </a:extLst>
            </p:cNvPr>
            <p:cNvSpPr/>
            <p:nvPr/>
          </p:nvSpPr>
          <p:spPr>
            <a:xfrm>
              <a:off x="2408650" y="2771150"/>
              <a:ext cx="1132250" cy="386575"/>
            </a:xfrm>
            <a:custGeom>
              <a:avLst/>
              <a:gdLst/>
              <a:ahLst/>
              <a:cxnLst/>
              <a:rect l="l" t="t" r="r" b="b"/>
              <a:pathLst>
                <a:path w="45290" h="15463" extrusionOk="0">
                  <a:moveTo>
                    <a:pt x="37787" y="0"/>
                  </a:moveTo>
                  <a:cubicBezTo>
                    <a:pt x="37770" y="0"/>
                    <a:pt x="37753" y="0"/>
                    <a:pt x="37736" y="1"/>
                  </a:cubicBezTo>
                  <a:cubicBezTo>
                    <a:pt x="36166" y="22"/>
                    <a:pt x="29160" y="3988"/>
                    <a:pt x="29160" y="3988"/>
                  </a:cubicBezTo>
                  <a:cubicBezTo>
                    <a:pt x="29160" y="3988"/>
                    <a:pt x="10485" y="5822"/>
                    <a:pt x="7076" y="7013"/>
                  </a:cubicBezTo>
                  <a:cubicBezTo>
                    <a:pt x="3666" y="8203"/>
                    <a:pt x="0" y="11395"/>
                    <a:pt x="445" y="12531"/>
                  </a:cubicBezTo>
                  <a:cubicBezTo>
                    <a:pt x="886" y="13661"/>
                    <a:pt x="3737" y="15462"/>
                    <a:pt x="5172" y="15462"/>
                  </a:cubicBezTo>
                  <a:cubicBezTo>
                    <a:pt x="5180" y="15462"/>
                    <a:pt x="5188" y="15462"/>
                    <a:pt x="5197" y="15462"/>
                  </a:cubicBezTo>
                  <a:cubicBezTo>
                    <a:pt x="6624" y="15442"/>
                    <a:pt x="8753" y="14555"/>
                    <a:pt x="9181" y="14550"/>
                  </a:cubicBezTo>
                  <a:cubicBezTo>
                    <a:pt x="9609" y="14543"/>
                    <a:pt x="28063" y="7145"/>
                    <a:pt x="28490" y="6996"/>
                  </a:cubicBezTo>
                  <a:cubicBezTo>
                    <a:pt x="28916" y="6848"/>
                    <a:pt x="31766" y="6521"/>
                    <a:pt x="33043" y="5933"/>
                  </a:cubicBezTo>
                  <a:cubicBezTo>
                    <a:pt x="34319" y="5344"/>
                    <a:pt x="36224" y="3457"/>
                    <a:pt x="36224" y="3457"/>
                  </a:cubicBezTo>
                  <a:cubicBezTo>
                    <a:pt x="36224" y="3457"/>
                    <a:pt x="43313" y="3434"/>
                    <a:pt x="44023" y="3138"/>
                  </a:cubicBezTo>
                  <a:cubicBezTo>
                    <a:pt x="44731" y="2842"/>
                    <a:pt x="45289" y="2027"/>
                    <a:pt x="42854" y="1490"/>
                  </a:cubicBezTo>
                  <a:cubicBezTo>
                    <a:pt x="40447" y="959"/>
                    <a:pt x="39330" y="0"/>
                    <a:pt x="377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8" name="Google Shape;1719;p44">
              <a:extLst>
                <a:ext uri="{FF2B5EF4-FFF2-40B4-BE49-F238E27FC236}">
                  <a16:creationId xmlns:a16="http://schemas.microsoft.com/office/drawing/2014/main" id="{E15FDE66-9E7E-5410-6531-05ED6F688686}"/>
                </a:ext>
              </a:extLst>
            </p:cNvPr>
            <p:cNvSpPr/>
            <p:nvPr/>
          </p:nvSpPr>
          <p:spPr>
            <a:xfrm>
              <a:off x="2410600" y="2764000"/>
              <a:ext cx="1121700" cy="400825"/>
            </a:xfrm>
            <a:custGeom>
              <a:avLst/>
              <a:gdLst/>
              <a:ahLst/>
              <a:cxnLst/>
              <a:rect l="l" t="t" r="r" b="b"/>
              <a:pathLst>
                <a:path w="44868" h="16033" extrusionOk="0">
                  <a:moveTo>
                    <a:pt x="37711" y="573"/>
                  </a:moveTo>
                  <a:cubicBezTo>
                    <a:pt x="38496" y="573"/>
                    <a:pt x="39173" y="842"/>
                    <a:pt x="40024" y="1181"/>
                  </a:cubicBezTo>
                  <a:cubicBezTo>
                    <a:pt x="40762" y="1475"/>
                    <a:pt x="41598" y="1808"/>
                    <a:pt x="42715" y="2054"/>
                  </a:cubicBezTo>
                  <a:cubicBezTo>
                    <a:pt x="44213" y="2384"/>
                    <a:pt x="44263" y="2759"/>
                    <a:pt x="44265" y="2774"/>
                  </a:cubicBezTo>
                  <a:cubicBezTo>
                    <a:pt x="44274" y="2872"/>
                    <a:pt x="44115" y="3043"/>
                    <a:pt x="43835" y="3160"/>
                  </a:cubicBezTo>
                  <a:cubicBezTo>
                    <a:pt x="43355" y="3359"/>
                    <a:pt x="38863" y="3447"/>
                    <a:pt x="36144" y="3456"/>
                  </a:cubicBezTo>
                  <a:cubicBezTo>
                    <a:pt x="36069" y="3456"/>
                    <a:pt x="35998" y="3486"/>
                    <a:pt x="35944" y="3538"/>
                  </a:cubicBezTo>
                  <a:cubicBezTo>
                    <a:pt x="35926" y="3557"/>
                    <a:pt x="34060" y="5397"/>
                    <a:pt x="32845" y="5958"/>
                  </a:cubicBezTo>
                  <a:cubicBezTo>
                    <a:pt x="32000" y="6349"/>
                    <a:pt x="30402" y="6625"/>
                    <a:pt x="29345" y="6807"/>
                  </a:cubicBezTo>
                  <a:cubicBezTo>
                    <a:pt x="28771" y="6906"/>
                    <a:pt x="28465" y="6961"/>
                    <a:pt x="28317" y="7012"/>
                  </a:cubicBezTo>
                  <a:cubicBezTo>
                    <a:pt x="28207" y="7052"/>
                    <a:pt x="27072" y="7502"/>
                    <a:pt x="24910" y="8362"/>
                  </a:cubicBezTo>
                  <a:cubicBezTo>
                    <a:pt x="19951" y="10334"/>
                    <a:pt x="9632" y="14438"/>
                    <a:pt x="9099" y="14549"/>
                  </a:cubicBezTo>
                  <a:cubicBezTo>
                    <a:pt x="8916" y="14551"/>
                    <a:pt x="8607" y="14645"/>
                    <a:pt x="8032" y="14822"/>
                  </a:cubicBezTo>
                  <a:cubicBezTo>
                    <a:pt x="7173" y="15086"/>
                    <a:pt x="5996" y="15449"/>
                    <a:pt x="5115" y="15462"/>
                  </a:cubicBezTo>
                  <a:lnTo>
                    <a:pt x="5094" y="15462"/>
                  </a:lnTo>
                  <a:cubicBezTo>
                    <a:pt x="3723" y="15462"/>
                    <a:pt x="1007" y="13671"/>
                    <a:pt x="632" y="12712"/>
                  </a:cubicBezTo>
                  <a:cubicBezTo>
                    <a:pt x="592" y="12611"/>
                    <a:pt x="622" y="12440"/>
                    <a:pt x="718" y="12232"/>
                  </a:cubicBezTo>
                  <a:cubicBezTo>
                    <a:pt x="1323" y="10916"/>
                    <a:pt x="4302" y="8541"/>
                    <a:pt x="7092" y="7567"/>
                  </a:cubicBezTo>
                  <a:cubicBezTo>
                    <a:pt x="10430" y="6402"/>
                    <a:pt x="28925" y="4577"/>
                    <a:pt x="29111" y="4558"/>
                  </a:cubicBezTo>
                  <a:cubicBezTo>
                    <a:pt x="29151" y="4554"/>
                    <a:pt x="29189" y="4542"/>
                    <a:pt x="29224" y="4522"/>
                  </a:cubicBezTo>
                  <a:cubicBezTo>
                    <a:pt x="31154" y="3430"/>
                    <a:pt x="36434" y="590"/>
                    <a:pt x="37662" y="573"/>
                  </a:cubicBezTo>
                  <a:close/>
                  <a:moveTo>
                    <a:pt x="37748" y="1"/>
                  </a:moveTo>
                  <a:cubicBezTo>
                    <a:pt x="37717" y="1"/>
                    <a:pt x="37685" y="1"/>
                    <a:pt x="37653" y="2"/>
                  </a:cubicBezTo>
                  <a:cubicBezTo>
                    <a:pt x="36090" y="24"/>
                    <a:pt x="29930" y="3468"/>
                    <a:pt x="28994" y="3996"/>
                  </a:cubicBezTo>
                  <a:cubicBezTo>
                    <a:pt x="27629" y="4131"/>
                    <a:pt x="10243" y="5863"/>
                    <a:pt x="6904" y="7029"/>
                  </a:cubicBezTo>
                  <a:cubicBezTo>
                    <a:pt x="3938" y="8064"/>
                    <a:pt x="863" y="10548"/>
                    <a:pt x="199" y="11995"/>
                  </a:cubicBezTo>
                  <a:cubicBezTo>
                    <a:pt x="34" y="12354"/>
                    <a:pt x="0" y="12666"/>
                    <a:pt x="100" y="12921"/>
                  </a:cubicBezTo>
                  <a:cubicBezTo>
                    <a:pt x="595" y="14186"/>
                    <a:pt x="3568" y="16033"/>
                    <a:pt x="5097" y="16033"/>
                  </a:cubicBezTo>
                  <a:lnTo>
                    <a:pt x="5123" y="16033"/>
                  </a:lnTo>
                  <a:cubicBezTo>
                    <a:pt x="6086" y="16020"/>
                    <a:pt x="7308" y="15643"/>
                    <a:pt x="8201" y="15368"/>
                  </a:cubicBezTo>
                  <a:cubicBezTo>
                    <a:pt x="8573" y="15252"/>
                    <a:pt x="8996" y="15122"/>
                    <a:pt x="9107" y="15121"/>
                  </a:cubicBezTo>
                  <a:cubicBezTo>
                    <a:pt x="9387" y="15116"/>
                    <a:pt x="13278" y="13603"/>
                    <a:pt x="25121" y="8893"/>
                  </a:cubicBezTo>
                  <a:cubicBezTo>
                    <a:pt x="26953" y="8164"/>
                    <a:pt x="28400" y="7588"/>
                    <a:pt x="28506" y="7551"/>
                  </a:cubicBezTo>
                  <a:cubicBezTo>
                    <a:pt x="28616" y="7513"/>
                    <a:pt x="29017" y="7443"/>
                    <a:pt x="29442" y="7371"/>
                  </a:cubicBezTo>
                  <a:cubicBezTo>
                    <a:pt x="30529" y="7182"/>
                    <a:pt x="32171" y="6899"/>
                    <a:pt x="33084" y="6478"/>
                  </a:cubicBezTo>
                  <a:cubicBezTo>
                    <a:pt x="34251" y="5939"/>
                    <a:pt x="35873" y="4405"/>
                    <a:pt x="36262" y="4026"/>
                  </a:cubicBezTo>
                  <a:cubicBezTo>
                    <a:pt x="37683" y="4021"/>
                    <a:pt x="43350" y="3981"/>
                    <a:pt x="44053" y="3687"/>
                  </a:cubicBezTo>
                  <a:cubicBezTo>
                    <a:pt x="44569" y="3473"/>
                    <a:pt x="44868" y="3103"/>
                    <a:pt x="44834" y="2724"/>
                  </a:cubicBezTo>
                  <a:cubicBezTo>
                    <a:pt x="44786" y="2184"/>
                    <a:pt x="44133" y="1782"/>
                    <a:pt x="42838" y="1497"/>
                  </a:cubicBezTo>
                  <a:cubicBezTo>
                    <a:pt x="41765" y="1261"/>
                    <a:pt x="40953" y="937"/>
                    <a:pt x="40235" y="651"/>
                  </a:cubicBezTo>
                  <a:cubicBezTo>
                    <a:pt x="39375" y="308"/>
                    <a:pt x="38633" y="1"/>
                    <a:pt x="3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9" name="Google Shape;1720;p44">
              <a:extLst>
                <a:ext uri="{FF2B5EF4-FFF2-40B4-BE49-F238E27FC236}">
                  <a16:creationId xmlns:a16="http://schemas.microsoft.com/office/drawing/2014/main" id="{84C71DFC-30FE-DF58-C90F-018B69CFDD8A}"/>
                </a:ext>
              </a:extLst>
            </p:cNvPr>
            <p:cNvSpPr/>
            <p:nvPr/>
          </p:nvSpPr>
          <p:spPr>
            <a:xfrm>
              <a:off x="3284900" y="2815925"/>
              <a:ext cx="205900" cy="43800"/>
            </a:xfrm>
            <a:custGeom>
              <a:avLst/>
              <a:gdLst/>
              <a:ahLst/>
              <a:cxnLst/>
              <a:rect l="l" t="t" r="r" b="b"/>
              <a:pathLst>
                <a:path w="8236" h="1752" extrusionOk="0">
                  <a:moveTo>
                    <a:pt x="1954" y="1"/>
                  </a:moveTo>
                  <a:cubicBezTo>
                    <a:pt x="764" y="1"/>
                    <a:pt x="192" y="384"/>
                    <a:pt x="166" y="401"/>
                  </a:cubicBezTo>
                  <a:cubicBezTo>
                    <a:pt x="35" y="489"/>
                    <a:pt x="1" y="668"/>
                    <a:pt x="90" y="798"/>
                  </a:cubicBezTo>
                  <a:cubicBezTo>
                    <a:pt x="144" y="879"/>
                    <a:pt x="234" y="923"/>
                    <a:pt x="325" y="923"/>
                  </a:cubicBezTo>
                  <a:cubicBezTo>
                    <a:pt x="381" y="923"/>
                    <a:pt x="437" y="907"/>
                    <a:pt x="486" y="873"/>
                  </a:cubicBezTo>
                  <a:cubicBezTo>
                    <a:pt x="491" y="870"/>
                    <a:pt x="958" y="571"/>
                    <a:pt x="1950" y="571"/>
                  </a:cubicBezTo>
                  <a:cubicBezTo>
                    <a:pt x="2054" y="571"/>
                    <a:pt x="2165" y="574"/>
                    <a:pt x="2281" y="582"/>
                  </a:cubicBezTo>
                  <a:cubicBezTo>
                    <a:pt x="3594" y="664"/>
                    <a:pt x="7821" y="1732"/>
                    <a:pt x="7864" y="1743"/>
                  </a:cubicBezTo>
                  <a:cubicBezTo>
                    <a:pt x="7887" y="1748"/>
                    <a:pt x="7911" y="1751"/>
                    <a:pt x="7934" y="1752"/>
                  </a:cubicBezTo>
                  <a:cubicBezTo>
                    <a:pt x="8078" y="1752"/>
                    <a:pt x="8200" y="1644"/>
                    <a:pt x="8218" y="1500"/>
                  </a:cubicBezTo>
                  <a:cubicBezTo>
                    <a:pt x="8236" y="1358"/>
                    <a:pt x="8144" y="1223"/>
                    <a:pt x="8004" y="1188"/>
                  </a:cubicBezTo>
                  <a:cubicBezTo>
                    <a:pt x="7828" y="1144"/>
                    <a:pt x="3682" y="97"/>
                    <a:pt x="2317" y="12"/>
                  </a:cubicBezTo>
                  <a:cubicBezTo>
                    <a:pt x="2190" y="4"/>
                    <a:pt x="2069" y="1"/>
                    <a:pt x="1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0" name="Google Shape;1721;p44">
              <a:extLst>
                <a:ext uri="{FF2B5EF4-FFF2-40B4-BE49-F238E27FC236}">
                  <a16:creationId xmlns:a16="http://schemas.microsoft.com/office/drawing/2014/main" id="{0D487D92-E6D8-43FD-7234-C6005A67122B}"/>
                </a:ext>
              </a:extLst>
            </p:cNvPr>
            <p:cNvSpPr/>
            <p:nvPr/>
          </p:nvSpPr>
          <p:spPr>
            <a:xfrm>
              <a:off x="3323450" y="2784450"/>
              <a:ext cx="204350" cy="59150"/>
            </a:xfrm>
            <a:custGeom>
              <a:avLst/>
              <a:gdLst/>
              <a:ahLst/>
              <a:cxnLst/>
              <a:rect l="l" t="t" r="r" b="b"/>
              <a:pathLst>
                <a:path w="8174" h="2366" extrusionOk="0">
                  <a:moveTo>
                    <a:pt x="1442" y="0"/>
                  </a:moveTo>
                  <a:cubicBezTo>
                    <a:pt x="784" y="0"/>
                    <a:pt x="238" y="248"/>
                    <a:pt x="207" y="262"/>
                  </a:cubicBezTo>
                  <a:cubicBezTo>
                    <a:pt x="63" y="328"/>
                    <a:pt x="0" y="497"/>
                    <a:pt x="66" y="641"/>
                  </a:cubicBezTo>
                  <a:cubicBezTo>
                    <a:pt x="115" y="745"/>
                    <a:pt x="218" y="807"/>
                    <a:pt x="326" y="807"/>
                  </a:cubicBezTo>
                  <a:cubicBezTo>
                    <a:pt x="366" y="807"/>
                    <a:pt x="406" y="798"/>
                    <a:pt x="445" y="781"/>
                  </a:cubicBezTo>
                  <a:cubicBezTo>
                    <a:pt x="451" y="778"/>
                    <a:pt x="912" y="571"/>
                    <a:pt x="1442" y="571"/>
                  </a:cubicBezTo>
                  <a:cubicBezTo>
                    <a:pt x="1624" y="571"/>
                    <a:pt x="1814" y="596"/>
                    <a:pt x="1996" y="661"/>
                  </a:cubicBezTo>
                  <a:cubicBezTo>
                    <a:pt x="2306" y="772"/>
                    <a:pt x="3103" y="977"/>
                    <a:pt x="4026" y="1214"/>
                  </a:cubicBezTo>
                  <a:cubicBezTo>
                    <a:pt x="5254" y="1529"/>
                    <a:pt x="7295" y="2053"/>
                    <a:pt x="7611" y="2253"/>
                  </a:cubicBezTo>
                  <a:cubicBezTo>
                    <a:pt x="7665" y="2323"/>
                    <a:pt x="7749" y="2366"/>
                    <a:pt x="7839" y="2366"/>
                  </a:cubicBezTo>
                  <a:lnTo>
                    <a:pt x="7839" y="2366"/>
                  </a:lnTo>
                  <a:cubicBezTo>
                    <a:pt x="8035" y="2366"/>
                    <a:pt x="8173" y="2171"/>
                    <a:pt x="8108" y="1987"/>
                  </a:cubicBezTo>
                  <a:cubicBezTo>
                    <a:pt x="8013" y="1711"/>
                    <a:pt x="7613" y="1545"/>
                    <a:pt x="4167" y="660"/>
                  </a:cubicBezTo>
                  <a:cubicBezTo>
                    <a:pt x="3296" y="437"/>
                    <a:pt x="2474" y="225"/>
                    <a:pt x="2190" y="123"/>
                  </a:cubicBezTo>
                  <a:cubicBezTo>
                    <a:pt x="1939" y="34"/>
                    <a:pt x="1683" y="0"/>
                    <a:pt x="1442" y="0"/>
                  </a:cubicBezTo>
                  <a:close/>
                  <a:moveTo>
                    <a:pt x="7839" y="2366"/>
                  </a:moveTo>
                  <a:cubicBezTo>
                    <a:pt x="7839" y="2366"/>
                    <a:pt x="7839" y="2366"/>
                    <a:pt x="7838" y="2366"/>
                  </a:cubicBezTo>
                  <a:lnTo>
                    <a:pt x="7839" y="2366"/>
                  </a:lnTo>
                  <a:cubicBezTo>
                    <a:pt x="7839" y="2366"/>
                    <a:pt x="7839" y="2366"/>
                    <a:pt x="7839" y="23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1" name="Google Shape;1722;p44">
              <a:extLst>
                <a:ext uri="{FF2B5EF4-FFF2-40B4-BE49-F238E27FC236}">
                  <a16:creationId xmlns:a16="http://schemas.microsoft.com/office/drawing/2014/main" id="{71BCE0FD-1D55-15E7-7DE4-194AC8C08EFB}"/>
                </a:ext>
              </a:extLst>
            </p:cNvPr>
            <p:cNvSpPr/>
            <p:nvPr/>
          </p:nvSpPr>
          <p:spPr>
            <a:xfrm>
              <a:off x="3154200" y="2883375"/>
              <a:ext cx="988925" cy="49675"/>
            </a:xfrm>
            <a:custGeom>
              <a:avLst/>
              <a:gdLst/>
              <a:ahLst/>
              <a:cxnLst/>
              <a:rect l="l" t="t" r="r" b="b"/>
              <a:pathLst>
                <a:path w="39557" h="1987" extrusionOk="0">
                  <a:moveTo>
                    <a:pt x="39536" y="1"/>
                  </a:moveTo>
                  <a:lnTo>
                    <a:pt x="0" y="560"/>
                  </a:lnTo>
                  <a:lnTo>
                    <a:pt x="20" y="1987"/>
                  </a:lnTo>
                  <a:lnTo>
                    <a:pt x="39556" y="1428"/>
                  </a:lnTo>
                  <a:lnTo>
                    <a:pt x="395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2" name="Google Shape;1723;p44">
              <a:extLst>
                <a:ext uri="{FF2B5EF4-FFF2-40B4-BE49-F238E27FC236}">
                  <a16:creationId xmlns:a16="http://schemas.microsoft.com/office/drawing/2014/main" id="{D1D1562D-11B5-1EE5-1F2B-6323E3A46FFC}"/>
                </a:ext>
              </a:extLst>
            </p:cNvPr>
            <p:cNvSpPr/>
            <p:nvPr/>
          </p:nvSpPr>
          <p:spPr>
            <a:xfrm>
              <a:off x="3146925" y="2876325"/>
              <a:ext cx="1003300" cy="63900"/>
            </a:xfrm>
            <a:custGeom>
              <a:avLst/>
              <a:gdLst/>
              <a:ahLst/>
              <a:cxnLst/>
              <a:rect l="l" t="t" r="r" b="b"/>
              <a:pathLst>
                <a:path w="40132" h="2556" extrusionOk="0">
                  <a:moveTo>
                    <a:pt x="39542" y="574"/>
                  </a:moveTo>
                  <a:lnTo>
                    <a:pt x="39555" y="1431"/>
                  </a:lnTo>
                  <a:lnTo>
                    <a:pt x="589" y="1981"/>
                  </a:lnTo>
                  <a:lnTo>
                    <a:pt x="576" y="1124"/>
                  </a:lnTo>
                  <a:lnTo>
                    <a:pt x="39542" y="574"/>
                  </a:lnTo>
                  <a:close/>
                  <a:moveTo>
                    <a:pt x="39820" y="1"/>
                  </a:moveTo>
                  <a:lnTo>
                    <a:pt x="284" y="559"/>
                  </a:lnTo>
                  <a:cubicBezTo>
                    <a:pt x="126" y="560"/>
                    <a:pt x="0" y="690"/>
                    <a:pt x="2" y="848"/>
                  </a:cubicBezTo>
                  <a:lnTo>
                    <a:pt x="22" y="2274"/>
                  </a:lnTo>
                  <a:cubicBezTo>
                    <a:pt x="24" y="2431"/>
                    <a:pt x="151" y="2556"/>
                    <a:pt x="308" y="2556"/>
                  </a:cubicBezTo>
                  <a:lnTo>
                    <a:pt x="311" y="2556"/>
                  </a:lnTo>
                  <a:lnTo>
                    <a:pt x="39847" y="1999"/>
                  </a:lnTo>
                  <a:cubicBezTo>
                    <a:pt x="40006" y="1997"/>
                    <a:pt x="40132" y="1868"/>
                    <a:pt x="40129" y="1710"/>
                  </a:cubicBezTo>
                  <a:lnTo>
                    <a:pt x="40109" y="283"/>
                  </a:lnTo>
                  <a:cubicBezTo>
                    <a:pt x="40108" y="206"/>
                    <a:pt x="40076" y="135"/>
                    <a:pt x="40023" y="81"/>
                  </a:cubicBezTo>
                  <a:cubicBezTo>
                    <a:pt x="39969" y="29"/>
                    <a:pt x="39885" y="12"/>
                    <a:pt x="398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3" name="Google Shape;1724;p44">
              <a:extLst>
                <a:ext uri="{FF2B5EF4-FFF2-40B4-BE49-F238E27FC236}">
                  <a16:creationId xmlns:a16="http://schemas.microsoft.com/office/drawing/2014/main" id="{8D96C933-C4BA-7279-8189-75C81D99B710}"/>
                </a:ext>
              </a:extLst>
            </p:cNvPr>
            <p:cNvSpPr/>
            <p:nvPr/>
          </p:nvSpPr>
          <p:spPr>
            <a:xfrm>
              <a:off x="3600450" y="2396300"/>
              <a:ext cx="667250" cy="516225"/>
            </a:xfrm>
            <a:custGeom>
              <a:avLst/>
              <a:gdLst/>
              <a:ahLst/>
              <a:cxnLst/>
              <a:rect l="l" t="t" r="r" b="b"/>
              <a:pathLst>
                <a:path w="26690" h="20649" extrusionOk="0">
                  <a:moveTo>
                    <a:pt x="26689" y="1"/>
                  </a:moveTo>
                  <a:lnTo>
                    <a:pt x="5138" y="305"/>
                  </a:lnTo>
                  <a:lnTo>
                    <a:pt x="0" y="20649"/>
                  </a:lnTo>
                  <a:lnTo>
                    <a:pt x="21552" y="20345"/>
                  </a:lnTo>
                  <a:lnTo>
                    <a:pt x="266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4" name="Google Shape;1725;p44">
              <a:extLst>
                <a:ext uri="{FF2B5EF4-FFF2-40B4-BE49-F238E27FC236}">
                  <a16:creationId xmlns:a16="http://schemas.microsoft.com/office/drawing/2014/main" id="{8E738982-0F50-0FC6-75D6-D8B5297F23B8}"/>
                </a:ext>
              </a:extLst>
            </p:cNvPr>
            <p:cNvSpPr/>
            <p:nvPr/>
          </p:nvSpPr>
          <p:spPr>
            <a:xfrm>
              <a:off x="3592375" y="2389150"/>
              <a:ext cx="683400" cy="530525"/>
            </a:xfrm>
            <a:custGeom>
              <a:avLst/>
              <a:gdLst/>
              <a:ahLst/>
              <a:cxnLst/>
              <a:rect l="l" t="t" r="r" b="b"/>
              <a:pathLst>
                <a:path w="27336" h="21221" extrusionOk="0">
                  <a:moveTo>
                    <a:pt x="26644" y="577"/>
                  </a:moveTo>
                  <a:lnTo>
                    <a:pt x="21652" y="20349"/>
                  </a:lnTo>
                  <a:lnTo>
                    <a:pt x="691" y="20644"/>
                  </a:lnTo>
                  <a:lnTo>
                    <a:pt x="5684" y="873"/>
                  </a:lnTo>
                  <a:lnTo>
                    <a:pt x="26644" y="577"/>
                  </a:lnTo>
                  <a:close/>
                  <a:moveTo>
                    <a:pt x="27012" y="1"/>
                  </a:moveTo>
                  <a:cubicBezTo>
                    <a:pt x="27010" y="1"/>
                    <a:pt x="27009" y="1"/>
                    <a:pt x="27008" y="1"/>
                  </a:cubicBezTo>
                  <a:lnTo>
                    <a:pt x="5457" y="305"/>
                  </a:lnTo>
                  <a:cubicBezTo>
                    <a:pt x="5327" y="306"/>
                    <a:pt x="5215" y="396"/>
                    <a:pt x="5184" y="521"/>
                  </a:cubicBezTo>
                  <a:lnTo>
                    <a:pt x="46" y="20865"/>
                  </a:lnTo>
                  <a:cubicBezTo>
                    <a:pt x="0" y="21045"/>
                    <a:pt x="136" y="21221"/>
                    <a:pt x="322" y="21221"/>
                  </a:cubicBezTo>
                  <a:lnTo>
                    <a:pt x="326" y="21221"/>
                  </a:lnTo>
                  <a:lnTo>
                    <a:pt x="21879" y="20916"/>
                  </a:lnTo>
                  <a:cubicBezTo>
                    <a:pt x="22008" y="20914"/>
                    <a:pt x="22120" y="20826"/>
                    <a:pt x="22152" y="20701"/>
                  </a:cubicBezTo>
                  <a:lnTo>
                    <a:pt x="27289" y="356"/>
                  </a:lnTo>
                  <a:cubicBezTo>
                    <a:pt x="27335" y="176"/>
                    <a:pt x="27198" y="1"/>
                    <a:pt x="270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5" name="Google Shape;1726;p44">
              <a:extLst>
                <a:ext uri="{FF2B5EF4-FFF2-40B4-BE49-F238E27FC236}">
                  <a16:creationId xmlns:a16="http://schemas.microsoft.com/office/drawing/2014/main" id="{3BA0525A-4BBB-1AD6-3D20-4D6D83F2AABA}"/>
                </a:ext>
              </a:extLst>
            </p:cNvPr>
            <p:cNvSpPr/>
            <p:nvPr/>
          </p:nvSpPr>
          <p:spPr>
            <a:xfrm>
              <a:off x="2958000" y="3207125"/>
              <a:ext cx="123775" cy="83850"/>
            </a:xfrm>
            <a:custGeom>
              <a:avLst/>
              <a:gdLst/>
              <a:ahLst/>
              <a:cxnLst/>
              <a:rect l="l" t="t" r="r" b="b"/>
              <a:pathLst>
                <a:path w="4951" h="3354" extrusionOk="0">
                  <a:moveTo>
                    <a:pt x="4950" y="1"/>
                  </a:moveTo>
                  <a:lnTo>
                    <a:pt x="99" y="211"/>
                  </a:lnTo>
                  <a:lnTo>
                    <a:pt x="0" y="3353"/>
                  </a:lnTo>
                  <a:lnTo>
                    <a:pt x="4853" y="3286"/>
                  </a:lnTo>
                  <a:lnTo>
                    <a:pt x="4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6" name="Google Shape;1727;p44">
              <a:extLst>
                <a:ext uri="{FF2B5EF4-FFF2-40B4-BE49-F238E27FC236}">
                  <a16:creationId xmlns:a16="http://schemas.microsoft.com/office/drawing/2014/main" id="{38A6CDB3-4029-1F23-AA39-A1C54D058D64}"/>
                </a:ext>
              </a:extLst>
            </p:cNvPr>
            <p:cNvSpPr/>
            <p:nvPr/>
          </p:nvSpPr>
          <p:spPr>
            <a:xfrm>
              <a:off x="2950750" y="3199975"/>
              <a:ext cx="138225" cy="98150"/>
            </a:xfrm>
            <a:custGeom>
              <a:avLst/>
              <a:gdLst/>
              <a:ahLst/>
              <a:cxnLst/>
              <a:rect l="l" t="t" r="r" b="b"/>
              <a:pathLst>
                <a:path w="5529" h="3926" extrusionOk="0">
                  <a:moveTo>
                    <a:pt x="4944" y="586"/>
                  </a:moveTo>
                  <a:lnTo>
                    <a:pt x="4865" y="3290"/>
                  </a:lnTo>
                  <a:lnTo>
                    <a:pt x="585" y="3350"/>
                  </a:lnTo>
                  <a:lnTo>
                    <a:pt x="667" y="773"/>
                  </a:lnTo>
                  <a:lnTo>
                    <a:pt x="4944" y="586"/>
                  </a:lnTo>
                  <a:close/>
                  <a:moveTo>
                    <a:pt x="5228" y="1"/>
                  </a:moveTo>
                  <a:lnTo>
                    <a:pt x="376" y="213"/>
                  </a:lnTo>
                  <a:cubicBezTo>
                    <a:pt x="227" y="219"/>
                    <a:pt x="108" y="340"/>
                    <a:pt x="103" y="489"/>
                  </a:cubicBezTo>
                  <a:lnTo>
                    <a:pt x="6" y="3631"/>
                  </a:lnTo>
                  <a:cubicBezTo>
                    <a:pt x="0" y="3793"/>
                    <a:pt x="129" y="3925"/>
                    <a:pt x="290" y="3925"/>
                  </a:cubicBezTo>
                  <a:lnTo>
                    <a:pt x="295" y="3924"/>
                  </a:lnTo>
                  <a:lnTo>
                    <a:pt x="5148" y="3857"/>
                  </a:lnTo>
                  <a:cubicBezTo>
                    <a:pt x="5301" y="3855"/>
                    <a:pt x="5425" y="3732"/>
                    <a:pt x="5429" y="3580"/>
                  </a:cubicBezTo>
                  <a:lnTo>
                    <a:pt x="5526" y="294"/>
                  </a:lnTo>
                  <a:cubicBezTo>
                    <a:pt x="5528" y="215"/>
                    <a:pt x="5498" y="139"/>
                    <a:pt x="5441" y="82"/>
                  </a:cubicBezTo>
                  <a:cubicBezTo>
                    <a:pt x="5385" y="28"/>
                    <a:pt x="5310" y="3"/>
                    <a:pt x="52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7" name="Google Shape;1728;p44">
              <a:extLst>
                <a:ext uri="{FF2B5EF4-FFF2-40B4-BE49-F238E27FC236}">
                  <a16:creationId xmlns:a16="http://schemas.microsoft.com/office/drawing/2014/main" id="{C73E3449-59D8-3A93-CAD7-AD0985E47328}"/>
                </a:ext>
              </a:extLst>
            </p:cNvPr>
            <p:cNvSpPr/>
            <p:nvPr/>
          </p:nvSpPr>
          <p:spPr>
            <a:xfrm>
              <a:off x="2549625" y="5104375"/>
              <a:ext cx="287550" cy="364275"/>
            </a:xfrm>
            <a:custGeom>
              <a:avLst/>
              <a:gdLst/>
              <a:ahLst/>
              <a:cxnLst/>
              <a:rect l="l" t="t" r="r" b="b"/>
              <a:pathLst>
                <a:path w="11502" h="14571" extrusionOk="0">
                  <a:moveTo>
                    <a:pt x="9022" y="1"/>
                  </a:moveTo>
                  <a:lnTo>
                    <a:pt x="2873" y="607"/>
                  </a:lnTo>
                  <a:cubicBezTo>
                    <a:pt x="2873" y="607"/>
                    <a:pt x="2224" y="5022"/>
                    <a:pt x="2039" y="7445"/>
                  </a:cubicBezTo>
                  <a:cubicBezTo>
                    <a:pt x="1855" y="9870"/>
                    <a:pt x="0" y="12550"/>
                    <a:pt x="1407" y="13716"/>
                  </a:cubicBezTo>
                  <a:cubicBezTo>
                    <a:pt x="2142" y="14325"/>
                    <a:pt x="3608" y="14571"/>
                    <a:pt x="5169" y="14571"/>
                  </a:cubicBezTo>
                  <a:cubicBezTo>
                    <a:pt x="6599" y="14571"/>
                    <a:pt x="8108" y="14364"/>
                    <a:pt x="9206" y="14042"/>
                  </a:cubicBezTo>
                  <a:cubicBezTo>
                    <a:pt x="11502" y="13368"/>
                    <a:pt x="9868" y="8820"/>
                    <a:pt x="9893" y="7392"/>
                  </a:cubicBezTo>
                  <a:cubicBezTo>
                    <a:pt x="9918" y="5965"/>
                    <a:pt x="9679" y="3296"/>
                    <a:pt x="9416" y="2006"/>
                  </a:cubicBezTo>
                  <a:cubicBezTo>
                    <a:pt x="9153" y="717"/>
                    <a:pt x="9022" y="1"/>
                    <a:pt x="9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8" name="Google Shape;1729;p44">
              <a:extLst>
                <a:ext uri="{FF2B5EF4-FFF2-40B4-BE49-F238E27FC236}">
                  <a16:creationId xmlns:a16="http://schemas.microsoft.com/office/drawing/2014/main" id="{EF4026C9-5683-7D19-A8BB-AA7F6BE07E33}"/>
                </a:ext>
              </a:extLst>
            </p:cNvPr>
            <p:cNvSpPr/>
            <p:nvPr/>
          </p:nvSpPr>
          <p:spPr>
            <a:xfrm>
              <a:off x="2554125" y="5097275"/>
              <a:ext cx="276650" cy="378550"/>
            </a:xfrm>
            <a:custGeom>
              <a:avLst/>
              <a:gdLst/>
              <a:ahLst/>
              <a:cxnLst/>
              <a:rect l="l" t="t" r="r" b="b"/>
              <a:pathLst>
                <a:path w="11066" h="15142" extrusionOk="0">
                  <a:moveTo>
                    <a:pt x="8610" y="595"/>
                  </a:moveTo>
                  <a:cubicBezTo>
                    <a:pt x="8669" y="911"/>
                    <a:pt x="8785" y="1508"/>
                    <a:pt x="8956" y="2347"/>
                  </a:cubicBezTo>
                  <a:cubicBezTo>
                    <a:pt x="9218" y="3635"/>
                    <a:pt x="9452" y="6273"/>
                    <a:pt x="9427" y="7671"/>
                  </a:cubicBezTo>
                  <a:cubicBezTo>
                    <a:pt x="9421" y="8061"/>
                    <a:pt x="9523" y="8636"/>
                    <a:pt x="9641" y="9301"/>
                  </a:cubicBezTo>
                  <a:cubicBezTo>
                    <a:pt x="9967" y="11126"/>
                    <a:pt x="10413" y="13622"/>
                    <a:pt x="8945" y="14052"/>
                  </a:cubicBezTo>
                  <a:cubicBezTo>
                    <a:pt x="7823" y="14381"/>
                    <a:pt x="6377" y="14565"/>
                    <a:pt x="5029" y="14565"/>
                  </a:cubicBezTo>
                  <a:cubicBezTo>
                    <a:pt x="3482" y="14565"/>
                    <a:pt x="2064" y="14323"/>
                    <a:pt x="1409" y="13781"/>
                  </a:cubicBezTo>
                  <a:cubicBezTo>
                    <a:pt x="660" y="13160"/>
                    <a:pt x="1053" y="11915"/>
                    <a:pt x="1506" y="10473"/>
                  </a:cubicBezTo>
                  <a:cubicBezTo>
                    <a:pt x="1786" y="9584"/>
                    <a:pt x="2075" y="8664"/>
                    <a:pt x="2144" y="7751"/>
                  </a:cubicBezTo>
                  <a:cubicBezTo>
                    <a:pt x="2303" y="5674"/>
                    <a:pt x="2811" y="2077"/>
                    <a:pt x="2943" y="1153"/>
                  </a:cubicBezTo>
                  <a:lnTo>
                    <a:pt x="8610" y="595"/>
                  </a:lnTo>
                  <a:close/>
                  <a:moveTo>
                    <a:pt x="8833" y="0"/>
                  </a:moveTo>
                  <a:cubicBezTo>
                    <a:pt x="8826" y="0"/>
                    <a:pt x="8820" y="1"/>
                    <a:pt x="8814" y="1"/>
                  </a:cubicBezTo>
                  <a:lnTo>
                    <a:pt x="2665" y="608"/>
                  </a:lnTo>
                  <a:cubicBezTo>
                    <a:pt x="2535" y="621"/>
                    <a:pt x="2429" y="721"/>
                    <a:pt x="2411" y="850"/>
                  </a:cubicBezTo>
                  <a:cubicBezTo>
                    <a:pt x="2404" y="895"/>
                    <a:pt x="1758" y="5302"/>
                    <a:pt x="1575" y="7708"/>
                  </a:cubicBezTo>
                  <a:cubicBezTo>
                    <a:pt x="1511" y="8556"/>
                    <a:pt x="1231" y="9443"/>
                    <a:pt x="962" y="10302"/>
                  </a:cubicBezTo>
                  <a:cubicBezTo>
                    <a:pt x="467" y="11871"/>
                    <a:pt x="0" y="13354"/>
                    <a:pt x="1045" y="14220"/>
                  </a:cubicBezTo>
                  <a:cubicBezTo>
                    <a:pt x="1841" y="14880"/>
                    <a:pt x="3376" y="15142"/>
                    <a:pt x="4996" y="15142"/>
                  </a:cubicBezTo>
                  <a:cubicBezTo>
                    <a:pt x="6460" y="15142"/>
                    <a:pt x="7992" y="14927"/>
                    <a:pt x="9106" y="14600"/>
                  </a:cubicBezTo>
                  <a:cubicBezTo>
                    <a:pt x="11065" y="14026"/>
                    <a:pt x="10567" y="11238"/>
                    <a:pt x="10204" y="9201"/>
                  </a:cubicBezTo>
                  <a:cubicBezTo>
                    <a:pt x="10090" y="8565"/>
                    <a:pt x="9992" y="8015"/>
                    <a:pt x="9998" y="7682"/>
                  </a:cubicBezTo>
                  <a:cubicBezTo>
                    <a:pt x="10023" y="6251"/>
                    <a:pt x="9784" y="3552"/>
                    <a:pt x="9515" y="2234"/>
                  </a:cubicBezTo>
                  <a:cubicBezTo>
                    <a:pt x="9253" y="949"/>
                    <a:pt x="9123" y="236"/>
                    <a:pt x="9123" y="234"/>
                  </a:cubicBezTo>
                  <a:cubicBezTo>
                    <a:pt x="9098" y="94"/>
                    <a:pt x="8973" y="0"/>
                    <a:pt x="88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9" name="Google Shape;1730;p44">
              <a:extLst>
                <a:ext uri="{FF2B5EF4-FFF2-40B4-BE49-F238E27FC236}">
                  <a16:creationId xmlns:a16="http://schemas.microsoft.com/office/drawing/2014/main" id="{34D8A999-CB09-5663-9356-000A0E9AFD15}"/>
                </a:ext>
              </a:extLst>
            </p:cNvPr>
            <p:cNvSpPr/>
            <p:nvPr/>
          </p:nvSpPr>
          <p:spPr>
            <a:xfrm>
              <a:off x="2640400" y="5148875"/>
              <a:ext cx="99200" cy="162575"/>
            </a:xfrm>
            <a:custGeom>
              <a:avLst/>
              <a:gdLst/>
              <a:ahLst/>
              <a:cxnLst/>
              <a:rect l="l" t="t" r="r" b="b"/>
              <a:pathLst>
                <a:path w="3968" h="6503" extrusionOk="0">
                  <a:moveTo>
                    <a:pt x="3521" y="0"/>
                  </a:moveTo>
                  <a:lnTo>
                    <a:pt x="1238" y="32"/>
                  </a:lnTo>
                  <a:cubicBezTo>
                    <a:pt x="1238" y="32"/>
                    <a:pt x="0" y="6503"/>
                    <a:pt x="1324" y="6503"/>
                  </a:cubicBezTo>
                  <a:cubicBezTo>
                    <a:pt x="1326" y="6503"/>
                    <a:pt x="1328" y="6503"/>
                    <a:pt x="1330" y="6503"/>
                  </a:cubicBezTo>
                  <a:cubicBezTo>
                    <a:pt x="2661" y="6484"/>
                    <a:pt x="3613" y="6470"/>
                    <a:pt x="3790" y="5517"/>
                  </a:cubicBezTo>
                  <a:cubicBezTo>
                    <a:pt x="3967" y="4562"/>
                    <a:pt x="3521" y="0"/>
                    <a:pt x="35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0" name="Google Shape;1731;p44">
              <a:extLst>
                <a:ext uri="{FF2B5EF4-FFF2-40B4-BE49-F238E27FC236}">
                  <a16:creationId xmlns:a16="http://schemas.microsoft.com/office/drawing/2014/main" id="{6A817649-C305-44BF-F1E8-3DA33FF54C94}"/>
                </a:ext>
              </a:extLst>
            </p:cNvPr>
            <p:cNvSpPr/>
            <p:nvPr/>
          </p:nvSpPr>
          <p:spPr>
            <a:xfrm>
              <a:off x="2639175" y="5141700"/>
              <a:ext cx="107525" cy="176900"/>
            </a:xfrm>
            <a:custGeom>
              <a:avLst/>
              <a:gdLst/>
              <a:ahLst/>
              <a:cxnLst/>
              <a:rect l="l" t="t" r="r" b="b"/>
              <a:pathLst>
                <a:path w="4301" h="7076" extrusionOk="0">
                  <a:moveTo>
                    <a:pt x="3312" y="577"/>
                  </a:moveTo>
                  <a:cubicBezTo>
                    <a:pt x="3444" y="1993"/>
                    <a:pt x="3689" y="5048"/>
                    <a:pt x="3558" y="5751"/>
                  </a:cubicBezTo>
                  <a:cubicBezTo>
                    <a:pt x="3430" y="6445"/>
                    <a:pt x="2758" y="6485"/>
                    <a:pt x="1374" y="6505"/>
                  </a:cubicBezTo>
                  <a:cubicBezTo>
                    <a:pt x="1360" y="6505"/>
                    <a:pt x="1332" y="6505"/>
                    <a:pt x="1293" y="6457"/>
                  </a:cubicBezTo>
                  <a:cubicBezTo>
                    <a:pt x="785" y="5852"/>
                    <a:pt x="1153" y="2641"/>
                    <a:pt x="1525" y="602"/>
                  </a:cubicBezTo>
                  <a:lnTo>
                    <a:pt x="3312" y="577"/>
                  </a:lnTo>
                  <a:close/>
                  <a:moveTo>
                    <a:pt x="3584" y="1"/>
                  </a:moveTo>
                  <a:cubicBezTo>
                    <a:pt x="3578" y="1"/>
                    <a:pt x="3572" y="1"/>
                    <a:pt x="3566" y="1"/>
                  </a:cubicBezTo>
                  <a:lnTo>
                    <a:pt x="1283" y="34"/>
                  </a:lnTo>
                  <a:cubicBezTo>
                    <a:pt x="1147" y="36"/>
                    <a:pt x="1032" y="133"/>
                    <a:pt x="1007" y="266"/>
                  </a:cubicBezTo>
                  <a:cubicBezTo>
                    <a:pt x="832" y="1182"/>
                    <a:pt x="0" y="5806"/>
                    <a:pt x="856" y="6824"/>
                  </a:cubicBezTo>
                  <a:cubicBezTo>
                    <a:pt x="993" y="6989"/>
                    <a:pt x="1172" y="7075"/>
                    <a:pt x="1373" y="7075"/>
                  </a:cubicBezTo>
                  <a:lnTo>
                    <a:pt x="1382" y="7075"/>
                  </a:lnTo>
                  <a:cubicBezTo>
                    <a:pt x="2733" y="7056"/>
                    <a:pt x="3900" y="7040"/>
                    <a:pt x="4119" y="5856"/>
                  </a:cubicBezTo>
                  <a:cubicBezTo>
                    <a:pt x="4301" y="4872"/>
                    <a:pt x="3873" y="447"/>
                    <a:pt x="3854" y="259"/>
                  </a:cubicBezTo>
                  <a:cubicBezTo>
                    <a:pt x="3841" y="118"/>
                    <a:pt x="3709" y="1"/>
                    <a:pt x="35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1" name="Google Shape;1732;p44">
              <a:extLst>
                <a:ext uri="{FF2B5EF4-FFF2-40B4-BE49-F238E27FC236}">
                  <a16:creationId xmlns:a16="http://schemas.microsoft.com/office/drawing/2014/main" id="{60A8F4F3-E15C-9F6F-7824-937E31954EE3}"/>
                </a:ext>
              </a:extLst>
            </p:cNvPr>
            <p:cNvSpPr/>
            <p:nvPr/>
          </p:nvSpPr>
          <p:spPr>
            <a:xfrm>
              <a:off x="2572100" y="5408600"/>
              <a:ext cx="237800" cy="60050"/>
            </a:xfrm>
            <a:custGeom>
              <a:avLst/>
              <a:gdLst/>
              <a:ahLst/>
              <a:cxnLst/>
              <a:rect l="l" t="t" r="r" b="b"/>
              <a:pathLst>
                <a:path w="9512" h="2402" extrusionOk="0">
                  <a:moveTo>
                    <a:pt x="9511" y="0"/>
                  </a:moveTo>
                  <a:lnTo>
                    <a:pt x="9511" y="0"/>
                  </a:lnTo>
                  <a:cubicBezTo>
                    <a:pt x="8468" y="545"/>
                    <a:pt x="6728" y="835"/>
                    <a:pt x="3747" y="876"/>
                  </a:cubicBezTo>
                  <a:cubicBezTo>
                    <a:pt x="3609" y="878"/>
                    <a:pt x="3474" y="879"/>
                    <a:pt x="3344" y="879"/>
                  </a:cubicBezTo>
                  <a:cubicBezTo>
                    <a:pt x="1606" y="879"/>
                    <a:pt x="594" y="710"/>
                    <a:pt x="0" y="519"/>
                  </a:cubicBezTo>
                  <a:lnTo>
                    <a:pt x="0" y="519"/>
                  </a:lnTo>
                  <a:cubicBezTo>
                    <a:pt x="38" y="926"/>
                    <a:pt x="184" y="1279"/>
                    <a:pt x="508" y="1547"/>
                  </a:cubicBezTo>
                  <a:cubicBezTo>
                    <a:pt x="1243" y="2156"/>
                    <a:pt x="2709" y="2402"/>
                    <a:pt x="4270" y="2402"/>
                  </a:cubicBezTo>
                  <a:cubicBezTo>
                    <a:pt x="5700" y="2402"/>
                    <a:pt x="7209" y="2195"/>
                    <a:pt x="8307" y="1873"/>
                  </a:cubicBezTo>
                  <a:cubicBezTo>
                    <a:pt x="9122" y="1634"/>
                    <a:pt x="9436" y="904"/>
                    <a:pt x="95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2" name="Google Shape;1733;p44">
              <a:extLst>
                <a:ext uri="{FF2B5EF4-FFF2-40B4-BE49-F238E27FC236}">
                  <a16:creationId xmlns:a16="http://schemas.microsoft.com/office/drawing/2014/main" id="{963A5E2C-673C-EBF7-1900-F2365D6A6ED5}"/>
                </a:ext>
              </a:extLst>
            </p:cNvPr>
            <p:cNvSpPr/>
            <p:nvPr/>
          </p:nvSpPr>
          <p:spPr>
            <a:xfrm>
              <a:off x="2564750" y="5401425"/>
              <a:ext cx="252625" cy="74400"/>
            </a:xfrm>
            <a:custGeom>
              <a:avLst/>
              <a:gdLst/>
              <a:ahLst/>
              <a:cxnLst/>
              <a:rect l="l" t="t" r="r" b="b"/>
              <a:pathLst>
                <a:path w="10105" h="2976" extrusionOk="0">
                  <a:moveTo>
                    <a:pt x="9448" y="759"/>
                  </a:moveTo>
                  <a:cubicBezTo>
                    <a:pt x="9310" y="1381"/>
                    <a:pt x="9009" y="1743"/>
                    <a:pt x="8520" y="1886"/>
                  </a:cubicBezTo>
                  <a:cubicBezTo>
                    <a:pt x="7398" y="2215"/>
                    <a:pt x="5952" y="2399"/>
                    <a:pt x="4604" y="2399"/>
                  </a:cubicBezTo>
                  <a:cubicBezTo>
                    <a:pt x="3057" y="2399"/>
                    <a:pt x="1639" y="2157"/>
                    <a:pt x="984" y="1615"/>
                  </a:cubicBezTo>
                  <a:cubicBezTo>
                    <a:pt x="850" y="1505"/>
                    <a:pt x="744" y="1364"/>
                    <a:pt x="678" y="1204"/>
                  </a:cubicBezTo>
                  <a:lnTo>
                    <a:pt x="678" y="1204"/>
                  </a:lnTo>
                  <a:cubicBezTo>
                    <a:pt x="1427" y="1371"/>
                    <a:pt x="2430" y="1451"/>
                    <a:pt x="3669" y="1451"/>
                  </a:cubicBezTo>
                  <a:cubicBezTo>
                    <a:pt x="3792" y="1451"/>
                    <a:pt x="3918" y="1450"/>
                    <a:pt x="4046" y="1448"/>
                  </a:cubicBezTo>
                  <a:cubicBezTo>
                    <a:pt x="6602" y="1413"/>
                    <a:pt x="8306" y="1198"/>
                    <a:pt x="9448" y="759"/>
                  </a:cubicBezTo>
                  <a:close/>
                  <a:moveTo>
                    <a:pt x="9805" y="1"/>
                  </a:moveTo>
                  <a:cubicBezTo>
                    <a:pt x="9762" y="1"/>
                    <a:pt x="9716" y="11"/>
                    <a:pt x="9673" y="34"/>
                  </a:cubicBezTo>
                  <a:cubicBezTo>
                    <a:pt x="8647" y="571"/>
                    <a:pt x="6855" y="838"/>
                    <a:pt x="4038" y="879"/>
                  </a:cubicBezTo>
                  <a:cubicBezTo>
                    <a:pt x="3917" y="880"/>
                    <a:pt x="3798" y="881"/>
                    <a:pt x="3681" y="881"/>
                  </a:cubicBezTo>
                  <a:cubicBezTo>
                    <a:pt x="2212" y="881"/>
                    <a:pt x="1106" y="767"/>
                    <a:pt x="381" y="534"/>
                  </a:cubicBezTo>
                  <a:cubicBezTo>
                    <a:pt x="352" y="525"/>
                    <a:pt x="323" y="520"/>
                    <a:pt x="294" y="520"/>
                  </a:cubicBezTo>
                  <a:cubicBezTo>
                    <a:pt x="230" y="520"/>
                    <a:pt x="167" y="542"/>
                    <a:pt x="116" y="583"/>
                  </a:cubicBezTo>
                  <a:cubicBezTo>
                    <a:pt x="41" y="644"/>
                    <a:pt x="1" y="737"/>
                    <a:pt x="9" y="833"/>
                  </a:cubicBezTo>
                  <a:cubicBezTo>
                    <a:pt x="58" y="1355"/>
                    <a:pt x="258" y="1755"/>
                    <a:pt x="620" y="2054"/>
                  </a:cubicBezTo>
                  <a:cubicBezTo>
                    <a:pt x="1416" y="2714"/>
                    <a:pt x="2951" y="2976"/>
                    <a:pt x="4571" y="2976"/>
                  </a:cubicBezTo>
                  <a:cubicBezTo>
                    <a:pt x="6035" y="2976"/>
                    <a:pt x="7567" y="2761"/>
                    <a:pt x="8681" y="2434"/>
                  </a:cubicBezTo>
                  <a:cubicBezTo>
                    <a:pt x="9520" y="2189"/>
                    <a:pt x="9994" y="1473"/>
                    <a:pt x="10090" y="310"/>
                  </a:cubicBezTo>
                  <a:cubicBezTo>
                    <a:pt x="10105" y="135"/>
                    <a:pt x="9963" y="1"/>
                    <a:pt x="98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3" name="Google Shape;1734;p44">
              <a:extLst>
                <a:ext uri="{FF2B5EF4-FFF2-40B4-BE49-F238E27FC236}">
                  <a16:creationId xmlns:a16="http://schemas.microsoft.com/office/drawing/2014/main" id="{C815FAFE-257C-FCFF-14E7-D7DF492FD1F3}"/>
                </a:ext>
              </a:extLst>
            </p:cNvPr>
            <p:cNvSpPr/>
            <p:nvPr/>
          </p:nvSpPr>
          <p:spPr>
            <a:xfrm>
              <a:off x="2580050" y="5015300"/>
              <a:ext cx="223700" cy="149975"/>
            </a:xfrm>
            <a:custGeom>
              <a:avLst/>
              <a:gdLst/>
              <a:ahLst/>
              <a:cxnLst/>
              <a:rect l="l" t="t" r="r" b="b"/>
              <a:pathLst>
                <a:path w="8948" h="5999" extrusionOk="0">
                  <a:moveTo>
                    <a:pt x="8285" y="0"/>
                  </a:moveTo>
                  <a:cubicBezTo>
                    <a:pt x="8261" y="0"/>
                    <a:pt x="8237" y="2"/>
                    <a:pt x="8212" y="4"/>
                  </a:cubicBezTo>
                  <a:lnTo>
                    <a:pt x="620" y="835"/>
                  </a:lnTo>
                  <a:cubicBezTo>
                    <a:pt x="262" y="875"/>
                    <a:pt x="1" y="1196"/>
                    <a:pt x="35" y="1556"/>
                  </a:cubicBezTo>
                  <a:lnTo>
                    <a:pt x="412" y="5403"/>
                  </a:lnTo>
                  <a:cubicBezTo>
                    <a:pt x="444" y="5743"/>
                    <a:pt x="729" y="5998"/>
                    <a:pt x="1066" y="5998"/>
                  </a:cubicBezTo>
                  <a:cubicBezTo>
                    <a:pt x="1081" y="5998"/>
                    <a:pt x="1096" y="5998"/>
                    <a:pt x="1111" y="5997"/>
                  </a:cubicBezTo>
                  <a:lnTo>
                    <a:pt x="8278" y="5531"/>
                  </a:lnTo>
                  <a:cubicBezTo>
                    <a:pt x="8623" y="5509"/>
                    <a:pt x="8891" y="5225"/>
                    <a:pt x="8896" y="4880"/>
                  </a:cubicBezTo>
                  <a:lnTo>
                    <a:pt x="8943" y="668"/>
                  </a:lnTo>
                  <a:cubicBezTo>
                    <a:pt x="8948" y="297"/>
                    <a:pt x="8647" y="0"/>
                    <a:pt x="82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4" name="Google Shape;1735;p44">
              <a:extLst>
                <a:ext uri="{FF2B5EF4-FFF2-40B4-BE49-F238E27FC236}">
                  <a16:creationId xmlns:a16="http://schemas.microsoft.com/office/drawing/2014/main" id="{AEE721FC-AA07-85CB-139B-7E57B1ED07D9}"/>
                </a:ext>
              </a:extLst>
            </p:cNvPr>
            <p:cNvSpPr/>
            <p:nvPr/>
          </p:nvSpPr>
          <p:spPr>
            <a:xfrm>
              <a:off x="2572625" y="5008125"/>
              <a:ext cx="238350" cy="164275"/>
            </a:xfrm>
            <a:custGeom>
              <a:avLst/>
              <a:gdLst/>
              <a:ahLst/>
              <a:cxnLst/>
              <a:rect l="l" t="t" r="r" b="b"/>
              <a:pathLst>
                <a:path w="9534" h="6571" extrusionOk="0">
                  <a:moveTo>
                    <a:pt x="8582" y="572"/>
                  </a:moveTo>
                  <a:lnTo>
                    <a:pt x="8583" y="573"/>
                  </a:lnTo>
                  <a:cubicBezTo>
                    <a:pt x="8790" y="573"/>
                    <a:pt x="8958" y="743"/>
                    <a:pt x="8956" y="951"/>
                  </a:cubicBezTo>
                  <a:lnTo>
                    <a:pt x="8907" y="5164"/>
                  </a:lnTo>
                  <a:cubicBezTo>
                    <a:pt x="8903" y="5360"/>
                    <a:pt x="8752" y="5521"/>
                    <a:pt x="8557" y="5534"/>
                  </a:cubicBezTo>
                  <a:lnTo>
                    <a:pt x="1389" y="5999"/>
                  </a:lnTo>
                  <a:cubicBezTo>
                    <a:pt x="1380" y="6000"/>
                    <a:pt x="1370" y="6000"/>
                    <a:pt x="1361" y="6000"/>
                  </a:cubicBezTo>
                  <a:cubicBezTo>
                    <a:pt x="1171" y="6000"/>
                    <a:pt x="1009" y="5855"/>
                    <a:pt x="992" y="5662"/>
                  </a:cubicBezTo>
                  <a:lnTo>
                    <a:pt x="617" y="1815"/>
                  </a:lnTo>
                  <a:cubicBezTo>
                    <a:pt x="598" y="1611"/>
                    <a:pt x="746" y="1430"/>
                    <a:pt x="949" y="1407"/>
                  </a:cubicBezTo>
                  <a:lnTo>
                    <a:pt x="8540" y="574"/>
                  </a:lnTo>
                  <a:cubicBezTo>
                    <a:pt x="8553" y="573"/>
                    <a:pt x="8567" y="572"/>
                    <a:pt x="8582" y="572"/>
                  </a:cubicBezTo>
                  <a:close/>
                  <a:moveTo>
                    <a:pt x="8583" y="1"/>
                  </a:moveTo>
                  <a:cubicBezTo>
                    <a:pt x="8549" y="1"/>
                    <a:pt x="8514" y="3"/>
                    <a:pt x="8478" y="7"/>
                  </a:cubicBezTo>
                  <a:lnTo>
                    <a:pt x="887" y="838"/>
                  </a:lnTo>
                  <a:cubicBezTo>
                    <a:pt x="374" y="896"/>
                    <a:pt x="1" y="1355"/>
                    <a:pt x="50" y="1870"/>
                  </a:cubicBezTo>
                  <a:lnTo>
                    <a:pt x="425" y="5717"/>
                  </a:lnTo>
                  <a:cubicBezTo>
                    <a:pt x="469" y="6201"/>
                    <a:pt x="876" y="6571"/>
                    <a:pt x="1362" y="6571"/>
                  </a:cubicBezTo>
                  <a:cubicBezTo>
                    <a:pt x="1384" y="6571"/>
                    <a:pt x="1404" y="6571"/>
                    <a:pt x="1426" y="6570"/>
                  </a:cubicBezTo>
                  <a:lnTo>
                    <a:pt x="8594" y="6103"/>
                  </a:lnTo>
                  <a:cubicBezTo>
                    <a:pt x="9086" y="6070"/>
                    <a:pt x="9471" y="5664"/>
                    <a:pt x="9479" y="5171"/>
                  </a:cubicBezTo>
                  <a:lnTo>
                    <a:pt x="9526" y="958"/>
                  </a:lnTo>
                  <a:cubicBezTo>
                    <a:pt x="9533" y="426"/>
                    <a:pt x="9102" y="1"/>
                    <a:pt x="85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5" name="Google Shape;1736;p44">
              <a:extLst>
                <a:ext uri="{FF2B5EF4-FFF2-40B4-BE49-F238E27FC236}">
                  <a16:creationId xmlns:a16="http://schemas.microsoft.com/office/drawing/2014/main" id="{64CAD1E3-C9D6-13AA-4BE7-E7E36A5E5C0E}"/>
                </a:ext>
              </a:extLst>
            </p:cNvPr>
            <p:cNvSpPr/>
            <p:nvPr/>
          </p:nvSpPr>
          <p:spPr>
            <a:xfrm>
              <a:off x="2884175" y="4954900"/>
              <a:ext cx="277600" cy="192850"/>
            </a:xfrm>
            <a:custGeom>
              <a:avLst/>
              <a:gdLst/>
              <a:ahLst/>
              <a:cxnLst/>
              <a:rect l="l" t="t" r="r" b="b"/>
              <a:pathLst>
                <a:path w="11104" h="7714" extrusionOk="0">
                  <a:moveTo>
                    <a:pt x="10095" y="1"/>
                  </a:moveTo>
                  <a:cubicBezTo>
                    <a:pt x="10009" y="1"/>
                    <a:pt x="9922" y="15"/>
                    <a:pt x="9835" y="45"/>
                  </a:cubicBezTo>
                  <a:lnTo>
                    <a:pt x="602" y="3237"/>
                  </a:lnTo>
                  <a:cubicBezTo>
                    <a:pt x="206" y="3374"/>
                    <a:pt x="1" y="3793"/>
                    <a:pt x="140" y="4183"/>
                  </a:cubicBezTo>
                  <a:lnTo>
                    <a:pt x="1210" y="7194"/>
                  </a:lnTo>
                  <a:cubicBezTo>
                    <a:pt x="1323" y="7511"/>
                    <a:pt x="1630" y="7714"/>
                    <a:pt x="1958" y="7714"/>
                  </a:cubicBezTo>
                  <a:cubicBezTo>
                    <a:pt x="2033" y="7714"/>
                    <a:pt x="2108" y="7703"/>
                    <a:pt x="2183" y="7681"/>
                  </a:cubicBezTo>
                  <a:lnTo>
                    <a:pt x="10546" y="5222"/>
                  </a:lnTo>
                  <a:cubicBezTo>
                    <a:pt x="10882" y="5123"/>
                    <a:pt x="11104" y="4816"/>
                    <a:pt x="11085" y="4474"/>
                  </a:cubicBezTo>
                  <a:lnTo>
                    <a:pt x="10885" y="730"/>
                  </a:lnTo>
                  <a:cubicBezTo>
                    <a:pt x="10863" y="310"/>
                    <a:pt x="10498" y="1"/>
                    <a:pt x="10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6" name="Google Shape;1737;p44">
              <a:extLst>
                <a:ext uri="{FF2B5EF4-FFF2-40B4-BE49-F238E27FC236}">
                  <a16:creationId xmlns:a16="http://schemas.microsoft.com/office/drawing/2014/main" id="{AD1320F5-3971-6BD8-C806-769DAFFFEB48}"/>
                </a:ext>
              </a:extLst>
            </p:cNvPr>
            <p:cNvSpPr/>
            <p:nvPr/>
          </p:nvSpPr>
          <p:spPr>
            <a:xfrm>
              <a:off x="2878600" y="4947775"/>
              <a:ext cx="290500" cy="207150"/>
            </a:xfrm>
            <a:custGeom>
              <a:avLst/>
              <a:gdLst/>
              <a:ahLst/>
              <a:cxnLst/>
              <a:rect l="l" t="t" r="r" b="b"/>
              <a:pathLst>
                <a:path w="11620" h="8286" extrusionOk="0">
                  <a:moveTo>
                    <a:pt x="10320" y="571"/>
                  </a:moveTo>
                  <a:cubicBezTo>
                    <a:pt x="10422" y="572"/>
                    <a:pt x="10522" y="603"/>
                    <a:pt x="10607" y="660"/>
                  </a:cubicBezTo>
                  <a:cubicBezTo>
                    <a:pt x="10733" y="743"/>
                    <a:pt x="10814" y="880"/>
                    <a:pt x="10822" y="1030"/>
                  </a:cubicBezTo>
                  <a:lnTo>
                    <a:pt x="11023" y="4775"/>
                  </a:lnTo>
                  <a:cubicBezTo>
                    <a:pt x="11034" y="4984"/>
                    <a:pt x="10896" y="5172"/>
                    <a:pt x="10689" y="5234"/>
                  </a:cubicBezTo>
                  <a:lnTo>
                    <a:pt x="2325" y="7693"/>
                  </a:lnTo>
                  <a:cubicBezTo>
                    <a:pt x="2277" y="7707"/>
                    <a:pt x="2229" y="7714"/>
                    <a:pt x="2181" y="7714"/>
                  </a:cubicBezTo>
                  <a:cubicBezTo>
                    <a:pt x="1971" y="7714"/>
                    <a:pt x="1773" y="7584"/>
                    <a:pt x="1701" y="7383"/>
                  </a:cubicBezTo>
                  <a:lnTo>
                    <a:pt x="631" y="4372"/>
                  </a:lnTo>
                  <a:cubicBezTo>
                    <a:pt x="591" y="4260"/>
                    <a:pt x="597" y="4136"/>
                    <a:pt x="649" y="4028"/>
                  </a:cubicBezTo>
                  <a:cubicBezTo>
                    <a:pt x="703" y="3916"/>
                    <a:pt x="801" y="3832"/>
                    <a:pt x="918" y="3793"/>
                  </a:cubicBezTo>
                  <a:lnTo>
                    <a:pt x="10151" y="601"/>
                  </a:lnTo>
                  <a:cubicBezTo>
                    <a:pt x="10206" y="581"/>
                    <a:pt x="10262" y="571"/>
                    <a:pt x="10320" y="571"/>
                  </a:cubicBezTo>
                  <a:close/>
                  <a:moveTo>
                    <a:pt x="10320" y="1"/>
                  </a:moveTo>
                  <a:cubicBezTo>
                    <a:pt x="10200" y="1"/>
                    <a:pt x="10080" y="20"/>
                    <a:pt x="9964" y="60"/>
                  </a:cubicBezTo>
                  <a:lnTo>
                    <a:pt x="732" y="3252"/>
                  </a:lnTo>
                  <a:cubicBezTo>
                    <a:pt x="469" y="3341"/>
                    <a:pt x="254" y="3532"/>
                    <a:pt x="135" y="3782"/>
                  </a:cubicBezTo>
                  <a:cubicBezTo>
                    <a:pt x="16" y="4025"/>
                    <a:pt x="1" y="4308"/>
                    <a:pt x="93" y="4563"/>
                  </a:cubicBezTo>
                  <a:lnTo>
                    <a:pt x="1163" y="7575"/>
                  </a:lnTo>
                  <a:cubicBezTo>
                    <a:pt x="1318" y="8011"/>
                    <a:pt x="1732" y="8286"/>
                    <a:pt x="2177" y="8286"/>
                  </a:cubicBezTo>
                  <a:cubicBezTo>
                    <a:pt x="2282" y="8286"/>
                    <a:pt x="2386" y="8270"/>
                    <a:pt x="2486" y="8241"/>
                  </a:cubicBezTo>
                  <a:lnTo>
                    <a:pt x="10849" y="5781"/>
                  </a:lnTo>
                  <a:cubicBezTo>
                    <a:pt x="11313" y="5645"/>
                    <a:pt x="11619" y="5219"/>
                    <a:pt x="11593" y="4745"/>
                  </a:cubicBezTo>
                  <a:lnTo>
                    <a:pt x="11393" y="1000"/>
                  </a:lnTo>
                  <a:cubicBezTo>
                    <a:pt x="11375" y="671"/>
                    <a:pt x="11205" y="375"/>
                    <a:pt x="10927" y="187"/>
                  </a:cubicBezTo>
                  <a:cubicBezTo>
                    <a:pt x="10745" y="64"/>
                    <a:pt x="10534" y="1"/>
                    <a:pt x="103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7" name="Google Shape;1738;p44">
              <a:extLst>
                <a:ext uri="{FF2B5EF4-FFF2-40B4-BE49-F238E27FC236}">
                  <a16:creationId xmlns:a16="http://schemas.microsoft.com/office/drawing/2014/main" id="{5CF7CC20-4D6E-0F19-8B58-21A5D9FD7410}"/>
                </a:ext>
              </a:extLst>
            </p:cNvPr>
            <p:cNvSpPr/>
            <p:nvPr/>
          </p:nvSpPr>
          <p:spPr>
            <a:xfrm>
              <a:off x="3282275" y="238275"/>
              <a:ext cx="1976825" cy="1150375"/>
            </a:xfrm>
            <a:custGeom>
              <a:avLst/>
              <a:gdLst/>
              <a:ahLst/>
              <a:cxnLst/>
              <a:rect l="l" t="t" r="r" b="b"/>
              <a:pathLst>
                <a:path w="79073" h="46015" extrusionOk="0">
                  <a:moveTo>
                    <a:pt x="29262" y="1"/>
                  </a:moveTo>
                  <a:cubicBezTo>
                    <a:pt x="18282" y="1"/>
                    <a:pt x="9382" y="8902"/>
                    <a:pt x="9382" y="19881"/>
                  </a:cubicBezTo>
                  <a:cubicBezTo>
                    <a:pt x="9382" y="20126"/>
                    <a:pt x="9392" y="20367"/>
                    <a:pt x="9401" y="20611"/>
                  </a:cubicBezTo>
                  <a:cubicBezTo>
                    <a:pt x="3976" y="22156"/>
                    <a:pt x="0" y="27139"/>
                    <a:pt x="0" y="33059"/>
                  </a:cubicBezTo>
                  <a:cubicBezTo>
                    <a:pt x="0" y="39606"/>
                    <a:pt x="4862" y="45004"/>
                    <a:pt x="11168" y="45877"/>
                  </a:cubicBezTo>
                  <a:lnTo>
                    <a:pt x="11168" y="46015"/>
                  </a:lnTo>
                  <a:lnTo>
                    <a:pt x="69691" y="46015"/>
                  </a:lnTo>
                  <a:cubicBezTo>
                    <a:pt x="74872" y="46015"/>
                    <a:pt x="79072" y="41814"/>
                    <a:pt x="79072" y="36633"/>
                  </a:cubicBezTo>
                  <a:cubicBezTo>
                    <a:pt x="79072" y="31666"/>
                    <a:pt x="75209" y="27611"/>
                    <a:pt x="70325" y="27283"/>
                  </a:cubicBezTo>
                  <a:cubicBezTo>
                    <a:pt x="70488" y="26404"/>
                    <a:pt x="70585" y="25499"/>
                    <a:pt x="70585" y="24571"/>
                  </a:cubicBezTo>
                  <a:cubicBezTo>
                    <a:pt x="70585" y="16429"/>
                    <a:pt x="63985" y="9829"/>
                    <a:pt x="55842" y="9829"/>
                  </a:cubicBezTo>
                  <a:cubicBezTo>
                    <a:pt x="55835" y="9829"/>
                    <a:pt x="55828" y="9829"/>
                    <a:pt x="55820" y="9829"/>
                  </a:cubicBezTo>
                  <a:cubicBezTo>
                    <a:pt x="52910" y="9829"/>
                    <a:pt x="50065" y="10696"/>
                    <a:pt x="47648" y="12318"/>
                  </a:cubicBezTo>
                  <a:cubicBezTo>
                    <a:pt x="44672" y="5091"/>
                    <a:pt x="37563" y="1"/>
                    <a:pt x="2926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8" name="Google Shape;1739;p44">
              <a:extLst>
                <a:ext uri="{FF2B5EF4-FFF2-40B4-BE49-F238E27FC236}">
                  <a16:creationId xmlns:a16="http://schemas.microsoft.com/office/drawing/2014/main" id="{0B13B1A1-4D66-8E51-0E8F-65F4FD58E27C}"/>
                </a:ext>
              </a:extLst>
            </p:cNvPr>
            <p:cNvSpPr/>
            <p:nvPr/>
          </p:nvSpPr>
          <p:spPr>
            <a:xfrm>
              <a:off x="3754725" y="412400"/>
              <a:ext cx="283825" cy="91575"/>
            </a:xfrm>
            <a:custGeom>
              <a:avLst/>
              <a:gdLst/>
              <a:ahLst/>
              <a:cxnLst/>
              <a:rect l="l" t="t" r="r" b="b"/>
              <a:pathLst>
                <a:path w="11353" h="3663" extrusionOk="0">
                  <a:moveTo>
                    <a:pt x="1" y="1"/>
                  </a:moveTo>
                  <a:lnTo>
                    <a:pt x="5494" y="3662"/>
                  </a:lnTo>
                  <a:lnTo>
                    <a:pt x="1135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9" name="Google Shape;1740;p44">
              <a:extLst>
                <a:ext uri="{FF2B5EF4-FFF2-40B4-BE49-F238E27FC236}">
                  <a16:creationId xmlns:a16="http://schemas.microsoft.com/office/drawing/2014/main" id="{D5C101BA-9782-418A-17B7-DFF852954080}"/>
                </a:ext>
              </a:extLst>
            </p:cNvPr>
            <p:cNvSpPr/>
            <p:nvPr/>
          </p:nvSpPr>
          <p:spPr>
            <a:xfrm>
              <a:off x="3736475" y="421350"/>
              <a:ext cx="310900" cy="195075"/>
            </a:xfrm>
            <a:custGeom>
              <a:avLst/>
              <a:gdLst/>
              <a:ahLst/>
              <a:cxnLst/>
              <a:rect l="l" t="t" r="r" b="b"/>
              <a:pathLst>
                <a:path w="12436" h="7803" extrusionOk="0">
                  <a:moveTo>
                    <a:pt x="0" y="1"/>
                  </a:moveTo>
                  <a:lnTo>
                    <a:pt x="0" y="7803"/>
                  </a:lnTo>
                  <a:lnTo>
                    <a:pt x="12435" y="7803"/>
                  </a:lnTo>
                  <a:lnTo>
                    <a:pt x="12435" y="252"/>
                  </a:lnTo>
                  <a:lnTo>
                    <a:pt x="6212" y="4140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0" name="Google Shape;1741;p44">
              <a:extLst>
                <a:ext uri="{FF2B5EF4-FFF2-40B4-BE49-F238E27FC236}">
                  <a16:creationId xmlns:a16="http://schemas.microsoft.com/office/drawing/2014/main" id="{756D954D-C592-5405-EF13-52C3C8862464}"/>
                </a:ext>
              </a:extLst>
            </p:cNvPr>
            <p:cNvSpPr/>
            <p:nvPr/>
          </p:nvSpPr>
          <p:spPr>
            <a:xfrm>
              <a:off x="4494975" y="587100"/>
              <a:ext cx="244700" cy="297225"/>
            </a:xfrm>
            <a:custGeom>
              <a:avLst/>
              <a:gdLst/>
              <a:ahLst/>
              <a:cxnLst/>
              <a:rect l="l" t="t" r="r" b="b"/>
              <a:pathLst>
                <a:path w="9788" h="11889" extrusionOk="0">
                  <a:moveTo>
                    <a:pt x="9788" y="1"/>
                  </a:moveTo>
                  <a:lnTo>
                    <a:pt x="3024" y="964"/>
                  </a:lnTo>
                  <a:lnTo>
                    <a:pt x="3024" y="9182"/>
                  </a:lnTo>
                  <a:cubicBezTo>
                    <a:pt x="2712" y="9013"/>
                    <a:pt x="2334" y="8913"/>
                    <a:pt x="1924" y="8913"/>
                  </a:cubicBezTo>
                  <a:cubicBezTo>
                    <a:pt x="861" y="8913"/>
                    <a:pt x="0" y="9580"/>
                    <a:pt x="0" y="10401"/>
                  </a:cubicBezTo>
                  <a:cubicBezTo>
                    <a:pt x="0" y="11222"/>
                    <a:pt x="861" y="11889"/>
                    <a:pt x="1924" y="11889"/>
                  </a:cubicBezTo>
                  <a:cubicBezTo>
                    <a:pt x="3719" y="11889"/>
                    <a:pt x="3850" y="10664"/>
                    <a:pt x="3850" y="10664"/>
                  </a:cubicBezTo>
                  <a:lnTo>
                    <a:pt x="3850" y="3424"/>
                  </a:lnTo>
                  <a:lnTo>
                    <a:pt x="8962" y="2697"/>
                  </a:lnTo>
                  <a:lnTo>
                    <a:pt x="8962" y="8219"/>
                  </a:lnTo>
                  <a:cubicBezTo>
                    <a:pt x="8650" y="8050"/>
                    <a:pt x="8272" y="7950"/>
                    <a:pt x="7864" y="7950"/>
                  </a:cubicBezTo>
                  <a:cubicBezTo>
                    <a:pt x="6800" y="7950"/>
                    <a:pt x="5938" y="8617"/>
                    <a:pt x="5938" y="9438"/>
                  </a:cubicBezTo>
                  <a:cubicBezTo>
                    <a:pt x="5938" y="10259"/>
                    <a:pt x="6800" y="10926"/>
                    <a:pt x="7864" y="10926"/>
                  </a:cubicBezTo>
                  <a:cubicBezTo>
                    <a:pt x="8810" y="10926"/>
                    <a:pt x="9593" y="10396"/>
                    <a:pt x="9754" y="9700"/>
                  </a:cubicBezTo>
                  <a:lnTo>
                    <a:pt x="9788" y="2580"/>
                  </a:lnTo>
                  <a:lnTo>
                    <a:pt x="9788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1" name="Google Shape;1742;p44">
              <a:extLst>
                <a:ext uri="{FF2B5EF4-FFF2-40B4-BE49-F238E27FC236}">
                  <a16:creationId xmlns:a16="http://schemas.microsoft.com/office/drawing/2014/main" id="{A6FAA504-EFD0-0C8F-04E1-E4BF7DCE829C}"/>
                </a:ext>
              </a:extLst>
            </p:cNvPr>
            <p:cNvSpPr/>
            <p:nvPr/>
          </p:nvSpPr>
          <p:spPr>
            <a:xfrm>
              <a:off x="3789725" y="672825"/>
              <a:ext cx="120550" cy="116025"/>
            </a:xfrm>
            <a:custGeom>
              <a:avLst/>
              <a:gdLst/>
              <a:ahLst/>
              <a:cxnLst/>
              <a:rect l="l" t="t" r="r" b="b"/>
              <a:pathLst>
                <a:path w="4822" h="4641" extrusionOk="0">
                  <a:moveTo>
                    <a:pt x="2320" y="1"/>
                  </a:moveTo>
                  <a:cubicBezTo>
                    <a:pt x="2021" y="1"/>
                    <a:pt x="1719" y="59"/>
                    <a:pt x="1432" y="178"/>
                  </a:cubicBezTo>
                  <a:cubicBezTo>
                    <a:pt x="565" y="537"/>
                    <a:pt x="0" y="1383"/>
                    <a:pt x="0" y="2321"/>
                  </a:cubicBezTo>
                  <a:cubicBezTo>
                    <a:pt x="0" y="3601"/>
                    <a:pt x="1038" y="4641"/>
                    <a:pt x="2320" y="4641"/>
                  </a:cubicBezTo>
                  <a:cubicBezTo>
                    <a:pt x="3258" y="4640"/>
                    <a:pt x="4104" y="4075"/>
                    <a:pt x="4463" y="3208"/>
                  </a:cubicBezTo>
                  <a:cubicBezTo>
                    <a:pt x="4822" y="2341"/>
                    <a:pt x="4624" y="1345"/>
                    <a:pt x="3959" y="680"/>
                  </a:cubicBezTo>
                  <a:cubicBezTo>
                    <a:pt x="3516" y="237"/>
                    <a:pt x="2923" y="1"/>
                    <a:pt x="232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2" name="Google Shape;1743;p44">
              <a:extLst>
                <a:ext uri="{FF2B5EF4-FFF2-40B4-BE49-F238E27FC236}">
                  <a16:creationId xmlns:a16="http://schemas.microsoft.com/office/drawing/2014/main" id="{067E7E42-72DF-923E-FCE3-D9C27FF921A1}"/>
                </a:ext>
              </a:extLst>
            </p:cNvPr>
            <p:cNvSpPr/>
            <p:nvPr/>
          </p:nvSpPr>
          <p:spPr>
            <a:xfrm>
              <a:off x="3739350" y="801050"/>
              <a:ext cx="216725" cy="112975"/>
            </a:xfrm>
            <a:custGeom>
              <a:avLst/>
              <a:gdLst/>
              <a:ahLst/>
              <a:cxnLst/>
              <a:rect l="l" t="t" r="r" b="b"/>
              <a:pathLst>
                <a:path w="8669" h="4519" extrusionOk="0">
                  <a:moveTo>
                    <a:pt x="2930" y="1"/>
                  </a:moveTo>
                  <a:cubicBezTo>
                    <a:pt x="1313" y="1"/>
                    <a:pt x="1" y="1312"/>
                    <a:pt x="1" y="2931"/>
                  </a:cubicBezTo>
                  <a:lnTo>
                    <a:pt x="1" y="4518"/>
                  </a:lnTo>
                  <a:lnTo>
                    <a:pt x="8668" y="4518"/>
                  </a:lnTo>
                  <a:lnTo>
                    <a:pt x="8668" y="2930"/>
                  </a:lnTo>
                  <a:cubicBezTo>
                    <a:pt x="8668" y="1312"/>
                    <a:pt x="7357" y="1"/>
                    <a:pt x="5738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3" name="Google Shape;1744;p44">
              <a:extLst>
                <a:ext uri="{FF2B5EF4-FFF2-40B4-BE49-F238E27FC236}">
                  <a16:creationId xmlns:a16="http://schemas.microsoft.com/office/drawing/2014/main" id="{93E468F7-F965-074A-ED24-7B3B16D16AAA}"/>
                </a:ext>
              </a:extLst>
            </p:cNvPr>
            <p:cNvSpPr/>
            <p:nvPr/>
          </p:nvSpPr>
          <p:spPr>
            <a:xfrm>
              <a:off x="4584750" y="965200"/>
              <a:ext cx="388850" cy="321450"/>
            </a:xfrm>
            <a:custGeom>
              <a:avLst/>
              <a:gdLst/>
              <a:ahLst/>
              <a:cxnLst/>
              <a:rect l="l" t="t" r="r" b="b"/>
              <a:pathLst>
                <a:path w="15554" h="12858" extrusionOk="0">
                  <a:moveTo>
                    <a:pt x="11406" y="3629"/>
                  </a:moveTo>
                  <a:lnTo>
                    <a:pt x="11406" y="4252"/>
                  </a:lnTo>
                  <a:lnTo>
                    <a:pt x="3733" y="4252"/>
                  </a:lnTo>
                  <a:lnTo>
                    <a:pt x="3733" y="3629"/>
                  </a:lnTo>
                  <a:close/>
                  <a:moveTo>
                    <a:pt x="11406" y="5288"/>
                  </a:moveTo>
                  <a:lnTo>
                    <a:pt x="11406" y="5911"/>
                  </a:lnTo>
                  <a:lnTo>
                    <a:pt x="3733" y="5911"/>
                  </a:lnTo>
                  <a:lnTo>
                    <a:pt x="3733" y="5288"/>
                  </a:lnTo>
                  <a:close/>
                  <a:moveTo>
                    <a:pt x="11406" y="7012"/>
                  </a:moveTo>
                  <a:lnTo>
                    <a:pt x="11406" y="7634"/>
                  </a:lnTo>
                  <a:lnTo>
                    <a:pt x="3733" y="7634"/>
                  </a:lnTo>
                  <a:lnTo>
                    <a:pt x="3733" y="7012"/>
                  </a:lnTo>
                  <a:close/>
                  <a:moveTo>
                    <a:pt x="7777" y="0"/>
                  </a:moveTo>
                  <a:cubicBezTo>
                    <a:pt x="3482" y="0"/>
                    <a:pt x="0" y="2414"/>
                    <a:pt x="0" y="5392"/>
                  </a:cubicBezTo>
                  <a:cubicBezTo>
                    <a:pt x="0" y="8183"/>
                    <a:pt x="3058" y="10479"/>
                    <a:pt x="6977" y="10756"/>
                  </a:cubicBezTo>
                  <a:lnTo>
                    <a:pt x="6844" y="10785"/>
                  </a:lnTo>
                  <a:lnTo>
                    <a:pt x="10991" y="12858"/>
                  </a:lnTo>
                  <a:lnTo>
                    <a:pt x="10813" y="10357"/>
                  </a:lnTo>
                  <a:cubicBezTo>
                    <a:pt x="13599" y="9538"/>
                    <a:pt x="15554" y="7623"/>
                    <a:pt x="15554" y="5392"/>
                  </a:cubicBezTo>
                  <a:cubicBezTo>
                    <a:pt x="15554" y="2414"/>
                    <a:pt x="12072" y="0"/>
                    <a:pt x="7777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4" name="Google Shape;1745;p44">
              <a:extLst>
                <a:ext uri="{FF2B5EF4-FFF2-40B4-BE49-F238E27FC236}">
                  <a16:creationId xmlns:a16="http://schemas.microsoft.com/office/drawing/2014/main" id="{D9FD4347-9199-D7A1-4F79-B0A6DD5573A1}"/>
                </a:ext>
              </a:extLst>
            </p:cNvPr>
            <p:cNvSpPr/>
            <p:nvPr/>
          </p:nvSpPr>
          <p:spPr>
            <a:xfrm>
              <a:off x="4089300" y="960425"/>
              <a:ext cx="226975" cy="299800"/>
            </a:xfrm>
            <a:custGeom>
              <a:avLst/>
              <a:gdLst/>
              <a:ahLst/>
              <a:cxnLst/>
              <a:rect l="l" t="t" r="r" b="b"/>
              <a:pathLst>
                <a:path w="9079" h="11992" extrusionOk="0">
                  <a:moveTo>
                    <a:pt x="4540" y="2228"/>
                  </a:moveTo>
                  <a:cubicBezTo>
                    <a:pt x="4838" y="2228"/>
                    <a:pt x="5138" y="2285"/>
                    <a:pt x="5424" y="2404"/>
                  </a:cubicBezTo>
                  <a:cubicBezTo>
                    <a:pt x="6289" y="2761"/>
                    <a:pt x="6852" y="3605"/>
                    <a:pt x="6852" y="4540"/>
                  </a:cubicBezTo>
                  <a:cubicBezTo>
                    <a:pt x="6852" y="5817"/>
                    <a:pt x="5817" y="6852"/>
                    <a:pt x="4539" y="6852"/>
                  </a:cubicBezTo>
                  <a:cubicBezTo>
                    <a:pt x="3604" y="6852"/>
                    <a:pt x="2761" y="6289"/>
                    <a:pt x="2403" y="5425"/>
                  </a:cubicBezTo>
                  <a:cubicBezTo>
                    <a:pt x="2045" y="4560"/>
                    <a:pt x="2243" y="3566"/>
                    <a:pt x="2904" y="2905"/>
                  </a:cubicBezTo>
                  <a:cubicBezTo>
                    <a:pt x="3347" y="2463"/>
                    <a:pt x="3938" y="2228"/>
                    <a:pt x="4540" y="2228"/>
                  </a:cubicBezTo>
                  <a:close/>
                  <a:moveTo>
                    <a:pt x="4539" y="1"/>
                  </a:moveTo>
                  <a:cubicBezTo>
                    <a:pt x="2032" y="1"/>
                    <a:pt x="1" y="2033"/>
                    <a:pt x="1" y="4540"/>
                  </a:cubicBezTo>
                  <a:cubicBezTo>
                    <a:pt x="1" y="7046"/>
                    <a:pt x="4539" y="11991"/>
                    <a:pt x="4539" y="11991"/>
                  </a:cubicBezTo>
                  <a:cubicBezTo>
                    <a:pt x="4539" y="11991"/>
                    <a:pt x="9078" y="7047"/>
                    <a:pt x="9078" y="4540"/>
                  </a:cubicBezTo>
                  <a:cubicBezTo>
                    <a:pt x="9078" y="2033"/>
                    <a:pt x="7046" y="1"/>
                    <a:pt x="453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5" name="Google Shape;1746;p44">
              <a:extLst>
                <a:ext uri="{FF2B5EF4-FFF2-40B4-BE49-F238E27FC236}">
                  <a16:creationId xmlns:a16="http://schemas.microsoft.com/office/drawing/2014/main" id="{BDBF89A3-7D92-B98D-1A2E-5FAD0191B394}"/>
                </a:ext>
              </a:extLst>
            </p:cNvPr>
            <p:cNvSpPr/>
            <p:nvPr/>
          </p:nvSpPr>
          <p:spPr>
            <a:xfrm>
              <a:off x="4174025" y="513925"/>
              <a:ext cx="224600" cy="311900"/>
            </a:xfrm>
            <a:custGeom>
              <a:avLst/>
              <a:gdLst/>
              <a:ahLst/>
              <a:cxnLst/>
              <a:rect l="l" t="t" r="r" b="b"/>
              <a:pathLst>
                <a:path w="8984" h="12476" extrusionOk="0">
                  <a:moveTo>
                    <a:pt x="6947" y="4061"/>
                  </a:moveTo>
                  <a:cubicBezTo>
                    <a:pt x="7101" y="4061"/>
                    <a:pt x="7226" y="4187"/>
                    <a:pt x="7226" y="4341"/>
                  </a:cubicBezTo>
                  <a:cubicBezTo>
                    <a:pt x="7226" y="4496"/>
                    <a:pt x="7101" y="4622"/>
                    <a:pt x="6947" y="4622"/>
                  </a:cubicBezTo>
                  <a:lnTo>
                    <a:pt x="1927" y="4622"/>
                  </a:lnTo>
                  <a:cubicBezTo>
                    <a:pt x="1772" y="4622"/>
                    <a:pt x="1646" y="4496"/>
                    <a:pt x="1646" y="4341"/>
                  </a:cubicBezTo>
                  <a:cubicBezTo>
                    <a:pt x="1646" y="4187"/>
                    <a:pt x="1772" y="4061"/>
                    <a:pt x="1927" y="4061"/>
                  </a:cubicBezTo>
                  <a:close/>
                  <a:moveTo>
                    <a:pt x="6947" y="5768"/>
                  </a:moveTo>
                  <a:cubicBezTo>
                    <a:pt x="7099" y="5771"/>
                    <a:pt x="7221" y="5896"/>
                    <a:pt x="7221" y="6048"/>
                  </a:cubicBezTo>
                  <a:cubicBezTo>
                    <a:pt x="7221" y="6200"/>
                    <a:pt x="7099" y="6325"/>
                    <a:pt x="6947" y="6329"/>
                  </a:cubicBezTo>
                  <a:lnTo>
                    <a:pt x="1927" y="6329"/>
                  </a:lnTo>
                  <a:cubicBezTo>
                    <a:pt x="1774" y="6325"/>
                    <a:pt x="1653" y="6200"/>
                    <a:pt x="1653" y="6048"/>
                  </a:cubicBezTo>
                  <a:cubicBezTo>
                    <a:pt x="1653" y="5896"/>
                    <a:pt x="1774" y="5771"/>
                    <a:pt x="1927" y="5768"/>
                  </a:cubicBezTo>
                  <a:close/>
                  <a:moveTo>
                    <a:pt x="6947" y="7474"/>
                  </a:moveTo>
                  <a:cubicBezTo>
                    <a:pt x="7101" y="7474"/>
                    <a:pt x="7226" y="7599"/>
                    <a:pt x="7226" y="7755"/>
                  </a:cubicBezTo>
                  <a:cubicBezTo>
                    <a:pt x="7226" y="7909"/>
                    <a:pt x="7101" y="8034"/>
                    <a:pt x="6947" y="8034"/>
                  </a:cubicBezTo>
                  <a:lnTo>
                    <a:pt x="1927" y="8034"/>
                  </a:lnTo>
                  <a:cubicBezTo>
                    <a:pt x="1772" y="8034"/>
                    <a:pt x="1646" y="7909"/>
                    <a:pt x="1646" y="7755"/>
                  </a:cubicBezTo>
                  <a:cubicBezTo>
                    <a:pt x="1646" y="7599"/>
                    <a:pt x="1772" y="7474"/>
                    <a:pt x="1927" y="7474"/>
                  </a:cubicBezTo>
                  <a:close/>
                  <a:moveTo>
                    <a:pt x="6947" y="9181"/>
                  </a:moveTo>
                  <a:cubicBezTo>
                    <a:pt x="7101" y="9181"/>
                    <a:pt x="7226" y="9306"/>
                    <a:pt x="7226" y="9462"/>
                  </a:cubicBezTo>
                  <a:cubicBezTo>
                    <a:pt x="7226" y="9616"/>
                    <a:pt x="7101" y="9742"/>
                    <a:pt x="6947" y="9742"/>
                  </a:cubicBezTo>
                  <a:lnTo>
                    <a:pt x="1927" y="9742"/>
                  </a:lnTo>
                  <a:cubicBezTo>
                    <a:pt x="1772" y="9741"/>
                    <a:pt x="1646" y="9616"/>
                    <a:pt x="1646" y="9462"/>
                  </a:cubicBezTo>
                  <a:cubicBezTo>
                    <a:pt x="1646" y="9306"/>
                    <a:pt x="1772" y="9181"/>
                    <a:pt x="1927" y="9181"/>
                  </a:cubicBezTo>
                  <a:close/>
                  <a:moveTo>
                    <a:pt x="0" y="0"/>
                  </a:moveTo>
                  <a:lnTo>
                    <a:pt x="0" y="12475"/>
                  </a:lnTo>
                  <a:lnTo>
                    <a:pt x="8983" y="12475"/>
                  </a:lnTo>
                  <a:lnTo>
                    <a:pt x="8983" y="2594"/>
                  </a:lnTo>
                  <a:lnTo>
                    <a:pt x="5982" y="2594"/>
                  </a:lnTo>
                  <a:lnTo>
                    <a:pt x="598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6" name="Google Shape;1747;p44">
              <a:extLst>
                <a:ext uri="{FF2B5EF4-FFF2-40B4-BE49-F238E27FC236}">
                  <a16:creationId xmlns:a16="http://schemas.microsoft.com/office/drawing/2014/main" id="{9F2D02D6-86AF-126F-AF58-1ECBA6C5FB8E}"/>
                </a:ext>
              </a:extLst>
            </p:cNvPr>
            <p:cNvSpPr/>
            <p:nvPr/>
          </p:nvSpPr>
          <p:spPr>
            <a:xfrm>
              <a:off x="3909925" y="2333750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0"/>
                  </a:moveTo>
                  <a:lnTo>
                    <a:pt x="0" y="857"/>
                  </a:lnTo>
                  <a:lnTo>
                    <a:pt x="572" y="857"/>
                  </a:lnTo>
                  <a:lnTo>
                    <a:pt x="5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7" name="Google Shape;1748;p44">
              <a:extLst>
                <a:ext uri="{FF2B5EF4-FFF2-40B4-BE49-F238E27FC236}">
                  <a16:creationId xmlns:a16="http://schemas.microsoft.com/office/drawing/2014/main" id="{225CD420-3CC5-3727-7AE7-D33674BD0476}"/>
                </a:ext>
              </a:extLst>
            </p:cNvPr>
            <p:cNvSpPr/>
            <p:nvPr/>
          </p:nvSpPr>
          <p:spPr>
            <a:xfrm>
              <a:off x="3909925" y="1502050"/>
              <a:ext cx="14300" cy="790125"/>
            </a:xfrm>
            <a:custGeom>
              <a:avLst/>
              <a:gdLst/>
              <a:ahLst/>
              <a:cxnLst/>
              <a:rect l="l" t="t" r="r" b="b"/>
              <a:pathLst>
                <a:path w="572" h="31605" extrusionOk="0">
                  <a:moveTo>
                    <a:pt x="0" y="1"/>
                  </a:moveTo>
                  <a:lnTo>
                    <a:pt x="0" y="1665"/>
                  </a:lnTo>
                  <a:lnTo>
                    <a:pt x="571" y="1665"/>
                  </a:lnTo>
                  <a:lnTo>
                    <a:pt x="571" y="1"/>
                  </a:lnTo>
                  <a:close/>
                  <a:moveTo>
                    <a:pt x="0" y="3328"/>
                  </a:moveTo>
                  <a:lnTo>
                    <a:pt x="0" y="4991"/>
                  </a:lnTo>
                  <a:lnTo>
                    <a:pt x="571" y="4991"/>
                  </a:lnTo>
                  <a:lnTo>
                    <a:pt x="571" y="3328"/>
                  </a:lnTo>
                  <a:close/>
                  <a:moveTo>
                    <a:pt x="0" y="6654"/>
                  </a:moveTo>
                  <a:lnTo>
                    <a:pt x="0" y="8317"/>
                  </a:lnTo>
                  <a:lnTo>
                    <a:pt x="571" y="8317"/>
                  </a:lnTo>
                  <a:lnTo>
                    <a:pt x="571" y="6654"/>
                  </a:lnTo>
                  <a:close/>
                  <a:moveTo>
                    <a:pt x="0" y="9981"/>
                  </a:moveTo>
                  <a:lnTo>
                    <a:pt x="0" y="11645"/>
                  </a:lnTo>
                  <a:lnTo>
                    <a:pt x="571" y="11645"/>
                  </a:lnTo>
                  <a:lnTo>
                    <a:pt x="571" y="9981"/>
                  </a:lnTo>
                  <a:close/>
                  <a:moveTo>
                    <a:pt x="0" y="13308"/>
                  </a:moveTo>
                  <a:lnTo>
                    <a:pt x="0" y="14972"/>
                  </a:lnTo>
                  <a:lnTo>
                    <a:pt x="571" y="14972"/>
                  </a:lnTo>
                  <a:lnTo>
                    <a:pt x="571" y="13308"/>
                  </a:lnTo>
                  <a:close/>
                  <a:moveTo>
                    <a:pt x="0" y="16635"/>
                  </a:moveTo>
                  <a:lnTo>
                    <a:pt x="0" y="18298"/>
                  </a:lnTo>
                  <a:lnTo>
                    <a:pt x="571" y="18298"/>
                  </a:lnTo>
                  <a:lnTo>
                    <a:pt x="571" y="16635"/>
                  </a:lnTo>
                  <a:close/>
                  <a:moveTo>
                    <a:pt x="0" y="19962"/>
                  </a:moveTo>
                  <a:lnTo>
                    <a:pt x="0" y="21625"/>
                  </a:lnTo>
                  <a:lnTo>
                    <a:pt x="571" y="21625"/>
                  </a:lnTo>
                  <a:lnTo>
                    <a:pt x="571" y="19962"/>
                  </a:lnTo>
                  <a:close/>
                  <a:moveTo>
                    <a:pt x="0" y="23288"/>
                  </a:moveTo>
                  <a:lnTo>
                    <a:pt x="0" y="24952"/>
                  </a:lnTo>
                  <a:lnTo>
                    <a:pt x="571" y="24952"/>
                  </a:lnTo>
                  <a:lnTo>
                    <a:pt x="571" y="23288"/>
                  </a:lnTo>
                  <a:close/>
                  <a:moveTo>
                    <a:pt x="0" y="26615"/>
                  </a:moveTo>
                  <a:lnTo>
                    <a:pt x="0" y="28278"/>
                  </a:lnTo>
                  <a:lnTo>
                    <a:pt x="571" y="28278"/>
                  </a:lnTo>
                  <a:lnTo>
                    <a:pt x="571" y="26615"/>
                  </a:lnTo>
                  <a:close/>
                  <a:moveTo>
                    <a:pt x="0" y="29942"/>
                  </a:moveTo>
                  <a:lnTo>
                    <a:pt x="0" y="31605"/>
                  </a:lnTo>
                  <a:lnTo>
                    <a:pt x="571" y="31605"/>
                  </a:lnTo>
                  <a:lnTo>
                    <a:pt x="571" y="299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8" name="Google Shape;1749;p44">
              <a:extLst>
                <a:ext uri="{FF2B5EF4-FFF2-40B4-BE49-F238E27FC236}">
                  <a16:creationId xmlns:a16="http://schemas.microsoft.com/office/drawing/2014/main" id="{D79D0CCE-ED0A-7830-E872-156EC9B16731}"/>
                </a:ext>
              </a:extLst>
            </p:cNvPr>
            <p:cNvSpPr/>
            <p:nvPr/>
          </p:nvSpPr>
          <p:spPr>
            <a:xfrm>
              <a:off x="3909925" y="1439075"/>
              <a:ext cx="14325" cy="21425"/>
            </a:xfrm>
            <a:custGeom>
              <a:avLst/>
              <a:gdLst/>
              <a:ahLst/>
              <a:cxnLst/>
              <a:rect l="l" t="t" r="r" b="b"/>
              <a:pathLst>
                <a:path w="573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2" y="8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9" name="Google Shape;1750;p44">
              <a:extLst>
                <a:ext uri="{FF2B5EF4-FFF2-40B4-BE49-F238E27FC236}">
                  <a16:creationId xmlns:a16="http://schemas.microsoft.com/office/drawing/2014/main" id="{996AB546-4EBD-4648-8549-E9677E8647AE}"/>
                </a:ext>
              </a:extLst>
            </p:cNvPr>
            <p:cNvSpPr/>
            <p:nvPr/>
          </p:nvSpPr>
          <p:spPr>
            <a:xfrm>
              <a:off x="3866075" y="1395725"/>
              <a:ext cx="102000" cy="88350"/>
            </a:xfrm>
            <a:custGeom>
              <a:avLst/>
              <a:gdLst/>
              <a:ahLst/>
              <a:cxnLst/>
              <a:rect l="l" t="t" r="r" b="b"/>
              <a:pathLst>
                <a:path w="4080" h="3534" extrusionOk="0">
                  <a:moveTo>
                    <a:pt x="2040" y="1"/>
                  </a:moveTo>
                  <a:lnTo>
                    <a:pt x="1" y="3534"/>
                  </a:lnTo>
                  <a:lnTo>
                    <a:pt x="4080" y="3534"/>
                  </a:lnTo>
                  <a:lnTo>
                    <a:pt x="20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0" name="Google Shape;1751;p44">
              <a:extLst>
                <a:ext uri="{FF2B5EF4-FFF2-40B4-BE49-F238E27FC236}">
                  <a16:creationId xmlns:a16="http://schemas.microsoft.com/office/drawing/2014/main" id="{97AC376B-2F61-931D-9D7C-84DAD4F5A933}"/>
                </a:ext>
              </a:extLst>
            </p:cNvPr>
            <p:cNvSpPr/>
            <p:nvPr/>
          </p:nvSpPr>
          <p:spPr>
            <a:xfrm>
              <a:off x="4504075" y="1439075"/>
              <a:ext cx="14300" cy="21425"/>
            </a:xfrm>
            <a:custGeom>
              <a:avLst/>
              <a:gdLst/>
              <a:ahLst/>
              <a:cxnLst/>
              <a:rect l="l" t="t" r="r" b="b"/>
              <a:pathLst>
                <a:path w="572" h="857" extrusionOk="0">
                  <a:moveTo>
                    <a:pt x="0" y="1"/>
                  </a:moveTo>
                  <a:lnTo>
                    <a:pt x="0" y="856"/>
                  </a:lnTo>
                  <a:lnTo>
                    <a:pt x="571" y="85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1" name="Google Shape;1752;p44">
              <a:extLst>
                <a:ext uri="{FF2B5EF4-FFF2-40B4-BE49-F238E27FC236}">
                  <a16:creationId xmlns:a16="http://schemas.microsoft.com/office/drawing/2014/main" id="{47E435A0-7E90-F8A1-7688-0AA8A6DDBAB4}"/>
                </a:ext>
              </a:extLst>
            </p:cNvPr>
            <p:cNvSpPr/>
            <p:nvPr/>
          </p:nvSpPr>
          <p:spPr>
            <a:xfrm>
              <a:off x="4504075" y="1503275"/>
              <a:ext cx="14300" cy="1070100"/>
            </a:xfrm>
            <a:custGeom>
              <a:avLst/>
              <a:gdLst/>
              <a:ahLst/>
              <a:cxnLst/>
              <a:rect l="l" t="t" r="r" b="b"/>
              <a:pathLst>
                <a:path w="572" h="42804" extrusionOk="0">
                  <a:moveTo>
                    <a:pt x="0" y="0"/>
                  </a:moveTo>
                  <a:lnTo>
                    <a:pt x="0" y="1709"/>
                  </a:lnTo>
                  <a:lnTo>
                    <a:pt x="571" y="1709"/>
                  </a:lnTo>
                  <a:lnTo>
                    <a:pt x="571" y="0"/>
                  </a:lnTo>
                  <a:close/>
                  <a:moveTo>
                    <a:pt x="0" y="3425"/>
                  </a:moveTo>
                  <a:lnTo>
                    <a:pt x="0" y="5134"/>
                  </a:lnTo>
                  <a:lnTo>
                    <a:pt x="571" y="5134"/>
                  </a:lnTo>
                  <a:lnTo>
                    <a:pt x="571" y="3425"/>
                  </a:lnTo>
                  <a:close/>
                  <a:moveTo>
                    <a:pt x="0" y="6849"/>
                  </a:moveTo>
                  <a:lnTo>
                    <a:pt x="0" y="8558"/>
                  </a:lnTo>
                  <a:lnTo>
                    <a:pt x="571" y="8558"/>
                  </a:lnTo>
                  <a:lnTo>
                    <a:pt x="571" y="6849"/>
                  </a:lnTo>
                  <a:close/>
                  <a:moveTo>
                    <a:pt x="0" y="10271"/>
                  </a:moveTo>
                  <a:lnTo>
                    <a:pt x="0" y="11983"/>
                  </a:lnTo>
                  <a:lnTo>
                    <a:pt x="571" y="11983"/>
                  </a:lnTo>
                  <a:lnTo>
                    <a:pt x="571" y="10271"/>
                  </a:lnTo>
                  <a:close/>
                  <a:moveTo>
                    <a:pt x="0" y="13695"/>
                  </a:moveTo>
                  <a:lnTo>
                    <a:pt x="0" y="15407"/>
                  </a:lnTo>
                  <a:lnTo>
                    <a:pt x="571" y="15407"/>
                  </a:lnTo>
                  <a:lnTo>
                    <a:pt x="571" y="13695"/>
                  </a:lnTo>
                  <a:close/>
                  <a:moveTo>
                    <a:pt x="0" y="17120"/>
                  </a:moveTo>
                  <a:lnTo>
                    <a:pt x="0" y="18832"/>
                  </a:lnTo>
                  <a:lnTo>
                    <a:pt x="571" y="18832"/>
                  </a:lnTo>
                  <a:lnTo>
                    <a:pt x="571" y="17120"/>
                  </a:lnTo>
                  <a:close/>
                  <a:moveTo>
                    <a:pt x="0" y="20544"/>
                  </a:moveTo>
                  <a:lnTo>
                    <a:pt x="0" y="22256"/>
                  </a:lnTo>
                  <a:lnTo>
                    <a:pt x="571" y="22256"/>
                  </a:lnTo>
                  <a:lnTo>
                    <a:pt x="571" y="20544"/>
                  </a:lnTo>
                  <a:close/>
                  <a:moveTo>
                    <a:pt x="0" y="23969"/>
                  </a:moveTo>
                  <a:lnTo>
                    <a:pt x="0" y="25681"/>
                  </a:lnTo>
                  <a:lnTo>
                    <a:pt x="571" y="25681"/>
                  </a:lnTo>
                  <a:lnTo>
                    <a:pt x="571" y="23969"/>
                  </a:lnTo>
                  <a:close/>
                  <a:moveTo>
                    <a:pt x="0" y="27393"/>
                  </a:moveTo>
                  <a:lnTo>
                    <a:pt x="0" y="29105"/>
                  </a:lnTo>
                  <a:lnTo>
                    <a:pt x="571" y="29105"/>
                  </a:lnTo>
                  <a:lnTo>
                    <a:pt x="571" y="27393"/>
                  </a:lnTo>
                  <a:close/>
                  <a:moveTo>
                    <a:pt x="0" y="30818"/>
                  </a:moveTo>
                  <a:lnTo>
                    <a:pt x="0" y="32530"/>
                  </a:lnTo>
                  <a:lnTo>
                    <a:pt x="571" y="32530"/>
                  </a:lnTo>
                  <a:lnTo>
                    <a:pt x="571" y="30818"/>
                  </a:lnTo>
                  <a:close/>
                  <a:moveTo>
                    <a:pt x="0" y="34242"/>
                  </a:moveTo>
                  <a:lnTo>
                    <a:pt x="0" y="35954"/>
                  </a:lnTo>
                  <a:lnTo>
                    <a:pt x="571" y="35954"/>
                  </a:lnTo>
                  <a:lnTo>
                    <a:pt x="571" y="34242"/>
                  </a:lnTo>
                  <a:close/>
                  <a:moveTo>
                    <a:pt x="0" y="37667"/>
                  </a:moveTo>
                  <a:lnTo>
                    <a:pt x="0" y="39379"/>
                  </a:lnTo>
                  <a:lnTo>
                    <a:pt x="571" y="39379"/>
                  </a:lnTo>
                  <a:lnTo>
                    <a:pt x="571" y="37667"/>
                  </a:lnTo>
                  <a:close/>
                  <a:moveTo>
                    <a:pt x="0" y="41091"/>
                  </a:moveTo>
                  <a:lnTo>
                    <a:pt x="0" y="42803"/>
                  </a:lnTo>
                  <a:lnTo>
                    <a:pt x="571" y="42803"/>
                  </a:lnTo>
                  <a:lnTo>
                    <a:pt x="571" y="410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2" name="Google Shape;1753;p44">
              <a:extLst>
                <a:ext uri="{FF2B5EF4-FFF2-40B4-BE49-F238E27FC236}">
                  <a16:creationId xmlns:a16="http://schemas.microsoft.com/office/drawing/2014/main" id="{80BEAB3A-D87C-E4C0-FC32-124D7955B953}"/>
                </a:ext>
              </a:extLst>
            </p:cNvPr>
            <p:cNvSpPr/>
            <p:nvPr/>
          </p:nvSpPr>
          <p:spPr>
            <a:xfrm>
              <a:off x="4489800" y="2616125"/>
              <a:ext cx="28575" cy="28600"/>
            </a:xfrm>
            <a:custGeom>
              <a:avLst/>
              <a:gdLst/>
              <a:ahLst/>
              <a:cxnLst/>
              <a:rect l="l" t="t" r="r" b="b"/>
              <a:pathLst>
                <a:path w="1143" h="1144" extrusionOk="0">
                  <a:moveTo>
                    <a:pt x="571" y="1"/>
                  </a:moveTo>
                  <a:lnTo>
                    <a:pt x="571" y="572"/>
                  </a:lnTo>
                  <a:lnTo>
                    <a:pt x="1" y="572"/>
                  </a:lnTo>
                  <a:lnTo>
                    <a:pt x="1" y="1143"/>
                  </a:lnTo>
                  <a:lnTo>
                    <a:pt x="1142" y="1143"/>
                  </a:lnTo>
                  <a:lnTo>
                    <a:pt x="11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3" name="Google Shape;1754;p44">
              <a:extLst>
                <a:ext uri="{FF2B5EF4-FFF2-40B4-BE49-F238E27FC236}">
                  <a16:creationId xmlns:a16="http://schemas.microsoft.com/office/drawing/2014/main" id="{ED346B16-D85F-2B0C-5311-03E556771B0C}"/>
                </a:ext>
              </a:extLst>
            </p:cNvPr>
            <p:cNvSpPr/>
            <p:nvPr/>
          </p:nvSpPr>
          <p:spPr>
            <a:xfrm>
              <a:off x="4325700" y="2630425"/>
              <a:ext cx="123100" cy="14300"/>
            </a:xfrm>
            <a:custGeom>
              <a:avLst/>
              <a:gdLst/>
              <a:ahLst/>
              <a:cxnLst/>
              <a:rect l="l" t="t" r="r" b="b"/>
              <a:pathLst>
                <a:path w="4924" h="572" extrusionOk="0">
                  <a:moveTo>
                    <a:pt x="1" y="0"/>
                  </a:moveTo>
                  <a:lnTo>
                    <a:pt x="1" y="571"/>
                  </a:lnTo>
                  <a:lnTo>
                    <a:pt x="1642" y="571"/>
                  </a:lnTo>
                  <a:lnTo>
                    <a:pt x="1642" y="0"/>
                  </a:lnTo>
                  <a:close/>
                  <a:moveTo>
                    <a:pt x="3283" y="0"/>
                  </a:moveTo>
                  <a:lnTo>
                    <a:pt x="3283" y="571"/>
                  </a:lnTo>
                  <a:lnTo>
                    <a:pt x="4923" y="571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4" name="Google Shape;1755;p44">
              <a:extLst>
                <a:ext uri="{FF2B5EF4-FFF2-40B4-BE49-F238E27FC236}">
                  <a16:creationId xmlns:a16="http://schemas.microsoft.com/office/drawing/2014/main" id="{0E5D5729-A9F1-970A-5B99-2ED34D2C9617}"/>
                </a:ext>
              </a:extLst>
            </p:cNvPr>
            <p:cNvSpPr/>
            <p:nvPr/>
          </p:nvSpPr>
          <p:spPr>
            <a:xfrm>
              <a:off x="4263250" y="2630425"/>
              <a:ext cx="21425" cy="14300"/>
            </a:xfrm>
            <a:custGeom>
              <a:avLst/>
              <a:gdLst/>
              <a:ahLst/>
              <a:cxnLst/>
              <a:rect l="l" t="t" r="r" b="b"/>
              <a:pathLst>
                <a:path w="857" h="572" extrusionOk="0">
                  <a:moveTo>
                    <a:pt x="0" y="0"/>
                  </a:moveTo>
                  <a:lnTo>
                    <a:pt x="0" y="571"/>
                  </a:lnTo>
                  <a:lnTo>
                    <a:pt x="857" y="571"/>
                  </a:lnTo>
                  <a:lnTo>
                    <a:pt x="857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5" name="Google Shape;1756;p44">
              <a:extLst>
                <a:ext uri="{FF2B5EF4-FFF2-40B4-BE49-F238E27FC236}">
                  <a16:creationId xmlns:a16="http://schemas.microsoft.com/office/drawing/2014/main" id="{A296B2D8-9C9B-E10C-A169-7A54A7C2190D}"/>
                </a:ext>
              </a:extLst>
            </p:cNvPr>
            <p:cNvSpPr/>
            <p:nvPr/>
          </p:nvSpPr>
          <p:spPr>
            <a:xfrm>
              <a:off x="4215200" y="2585625"/>
              <a:ext cx="88350" cy="102000"/>
            </a:xfrm>
            <a:custGeom>
              <a:avLst/>
              <a:gdLst/>
              <a:ahLst/>
              <a:cxnLst/>
              <a:rect l="l" t="t" r="r" b="b"/>
              <a:pathLst>
                <a:path w="3534" h="4080" extrusionOk="0">
                  <a:moveTo>
                    <a:pt x="3533" y="1"/>
                  </a:moveTo>
                  <a:lnTo>
                    <a:pt x="0" y="2040"/>
                  </a:lnTo>
                  <a:lnTo>
                    <a:pt x="3533" y="4080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6" name="Google Shape;1757;p44">
              <a:extLst>
                <a:ext uri="{FF2B5EF4-FFF2-40B4-BE49-F238E27FC236}">
                  <a16:creationId xmlns:a16="http://schemas.microsoft.com/office/drawing/2014/main" id="{B3761321-E5C0-A740-0FDC-4B1D026D7BA7}"/>
                </a:ext>
              </a:extLst>
            </p:cNvPr>
            <p:cNvSpPr/>
            <p:nvPr/>
          </p:nvSpPr>
          <p:spPr>
            <a:xfrm>
              <a:off x="4354514" y="490059"/>
              <a:ext cx="65425" cy="57650"/>
            </a:xfrm>
            <a:custGeom>
              <a:avLst/>
              <a:gdLst/>
              <a:ahLst/>
              <a:cxnLst/>
              <a:rect l="l" t="t" r="r" b="b"/>
              <a:pathLst>
                <a:path w="2617" h="2306" extrusionOk="0">
                  <a:moveTo>
                    <a:pt x="1" y="1"/>
                  </a:moveTo>
                  <a:lnTo>
                    <a:pt x="1" y="2306"/>
                  </a:lnTo>
                  <a:lnTo>
                    <a:pt x="2616" y="2306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7" name="Google Shape;1758;p44">
              <a:extLst>
                <a:ext uri="{FF2B5EF4-FFF2-40B4-BE49-F238E27FC236}">
                  <a16:creationId xmlns:a16="http://schemas.microsoft.com/office/drawing/2014/main" id="{E1C6F0ED-D210-BF9C-06C2-402FF2103AA9}"/>
                </a:ext>
              </a:extLst>
            </p:cNvPr>
            <p:cNvSpPr/>
            <p:nvPr/>
          </p:nvSpPr>
          <p:spPr>
            <a:xfrm>
              <a:off x="3567150" y="1027350"/>
              <a:ext cx="276825" cy="237300"/>
            </a:xfrm>
            <a:custGeom>
              <a:avLst/>
              <a:gdLst/>
              <a:ahLst/>
              <a:cxnLst/>
              <a:rect l="l" t="t" r="r" b="b"/>
              <a:pathLst>
                <a:path w="11073" h="9492" extrusionOk="0">
                  <a:moveTo>
                    <a:pt x="0" y="1"/>
                  </a:moveTo>
                  <a:lnTo>
                    <a:pt x="0" y="9491"/>
                  </a:lnTo>
                  <a:lnTo>
                    <a:pt x="11073" y="9491"/>
                  </a:lnTo>
                  <a:lnTo>
                    <a:pt x="1107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miter lim="108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8" name="Google Shape;1759;p44">
              <a:extLst>
                <a:ext uri="{FF2B5EF4-FFF2-40B4-BE49-F238E27FC236}">
                  <a16:creationId xmlns:a16="http://schemas.microsoft.com/office/drawing/2014/main" id="{7103DB2C-85B7-4044-99AA-C6AA6F63C004}"/>
                </a:ext>
              </a:extLst>
            </p:cNvPr>
            <p:cNvSpPr/>
            <p:nvPr/>
          </p:nvSpPr>
          <p:spPr>
            <a:xfrm>
              <a:off x="3616050" y="1055050"/>
              <a:ext cx="65800" cy="63300"/>
            </a:xfrm>
            <a:custGeom>
              <a:avLst/>
              <a:gdLst/>
              <a:ahLst/>
              <a:cxnLst/>
              <a:rect l="l" t="t" r="r" b="b"/>
              <a:pathLst>
                <a:path w="2632" h="2532" extrusionOk="0">
                  <a:moveTo>
                    <a:pt x="1366" y="0"/>
                  </a:moveTo>
                  <a:cubicBezTo>
                    <a:pt x="854" y="0"/>
                    <a:pt x="393" y="308"/>
                    <a:pt x="197" y="781"/>
                  </a:cubicBezTo>
                  <a:cubicBezTo>
                    <a:pt x="0" y="1254"/>
                    <a:pt x="109" y="1798"/>
                    <a:pt x="471" y="2160"/>
                  </a:cubicBezTo>
                  <a:cubicBezTo>
                    <a:pt x="713" y="2403"/>
                    <a:pt x="1037" y="2531"/>
                    <a:pt x="1366" y="2531"/>
                  </a:cubicBezTo>
                  <a:cubicBezTo>
                    <a:pt x="1529" y="2531"/>
                    <a:pt x="1694" y="2500"/>
                    <a:pt x="1851" y="2434"/>
                  </a:cubicBezTo>
                  <a:cubicBezTo>
                    <a:pt x="2323" y="2239"/>
                    <a:pt x="2631" y="1778"/>
                    <a:pt x="2631" y="1266"/>
                  </a:cubicBezTo>
                  <a:cubicBezTo>
                    <a:pt x="2631" y="567"/>
                    <a:pt x="2065" y="0"/>
                    <a:pt x="1366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9" name="Google Shape;1760;p44">
              <a:extLst>
                <a:ext uri="{FF2B5EF4-FFF2-40B4-BE49-F238E27FC236}">
                  <a16:creationId xmlns:a16="http://schemas.microsoft.com/office/drawing/2014/main" id="{DFFF25AA-27CE-2038-9531-1CB0C4ABE6B7}"/>
                </a:ext>
              </a:extLst>
            </p:cNvPr>
            <p:cNvSpPr/>
            <p:nvPr/>
          </p:nvSpPr>
          <p:spPr>
            <a:xfrm>
              <a:off x="3567150" y="1098525"/>
              <a:ext cx="276825" cy="166150"/>
            </a:xfrm>
            <a:custGeom>
              <a:avLst/>
              <a:gdLst/>
              <a:ahLst/>
              <a:cxnLst/>
              <a:rect l="l" t="t" r="r" b="b"/>
              <a:pathLst>
                <a:path w="11073" h="6646" extrusionOk="0">
                  <a:moveTo>
                    <a:pt x="9175" y="1"/>
                  </a:moveTo>
                  <a:lnTo>
                    <a:pt x="6802" y="3482"/>
                  </a:lnTo>
                  <a:lnTo>
                    <a:pt x="4113" y="2532"/>
                  </a:lnTo>
                  <a:lnTo>
                    <a:pt x="0" y="6645"/>
                  </a:lnTo>
                  <a:lnTo>
                    <a:pt x="11073" y="6645"/>
                  </a:lnTo>
                  <a:lnTo>
                    <a:pt x="11073" y="1688"/>
                  </a:lnTo>
                  <a:lnTo>
                    <a:pt x="917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7A683-0C37-228E-BA58-BCFF881243EF}"/>
              </a:ext>
            </a:extLst>
          </p:cNvPr>
          <p:cNvSpPr/>
          <p:nvPr/>
        </p:nvSpPr>
        <p:spPr>
          <a:xfrm>
            <a:off x="1115616" y="1916832"/>
            <a:ext cx="6529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dirty="0">
                <a:solidFill>
                  <a:srgbClr val="FFFF00"/>
                </a:solidFill>
                <a:latin typeface="+mj-lt"/>
                <a:ea typeface="Gulim" pitchFamily="34" charset="-127"/>
              </a:rPr>
              <a:t>Types of IDS</a:t>
            </a:r>
            <a:endParaRPr lang="en-US" sz="48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33535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81944E6-3E87-981D-714B-08D1A9362E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Host based IDS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4384C13-EA4F-05BD-3284-C0E4488C63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475144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Installed on individual host or device on the network.</a:t>
            </a:r>
          </a:p>
          <a:p>
            <a:pPr eaLnBrk="1" hangingPunct="1">
              <a:lnSpc>
                <a:spcPct val="90000"/>
              </a:lnSpc>
            </a:pPr>
            <a:r>
              <a:rPr lang="en-US" sz="2600" dirty="0"/>
              <a:t>Monitors a single device, where they can monitor the local activity and incoming and outgoing network traffic.</a:t>
            </a:r>
            <a:endParaRPr lang="en-US" altLang="en-US" sz="26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600" dirty="0"/>
              <a:t>It monitors data packets from the device only and will </a:t>
            </a:r>
            <a:r>
              <a:rPr lang="en-US" altLang="en-US" sz="2600" dirty="0">
                <a:solidFill>
                  <a:srgbClr val="FF0000"/>
                </a:solidFill>
              </a:rPr>
              <a:t>alert</a:t>
            </a:r>
            <a:r>
              <a:rPr lang="en-US" altLang="en-US" sz="2600" dirty="0"/>
              <a:t> the admin if suspicious activity is detected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E.g., files deleted or modified (system logs).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8D9A9AF-64EB-38C5-B490-B20A9C3E6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7" t="30914" r="52751" b="33417"/>
          <a:stretch/>
        </p:blipFill>
        <p:spPr>
          <a:xfrm>
            <a:off x="5231613" y="1570820"/>
            <a:ext cx="3950370" cy="44958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7B3C7F-1779-A262-6B5E-DCB3860C7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22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438454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044BCCBD-7F56-5A7C-51A7-CE8AC456F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Strengths of the host based IDS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0E8CD7D9-8A80-6260-7EE6-57D6B783A1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Attack verification</a:t>
            </a:r>
          </a:p>
          <a:p>
            <a:pPr eaLnBrk="1" hangingPunct="1"/>
            <a:r>
              <a:rPr lang="en-US" altLang="en-US" dirty="0"/>
              <a:t>System specific activity</a:t>
            </a:r>
          </a:p>
          <a:p>
            <a:pPr eaLnBrk="1" hangingPunct="1"/>
            <a:r>
              <a:rPr lang="en-US" altLang="en-US" dirty="0" smtClean="0"/>
              <a:t>Near </a:t>
            </a:r>
            <a:r>
              <a:rPr lang="en-US" altLang="en-US" dirty="0"/>
              <a:t>Real-Time detection and response.</a:t>
            </a:r>
          </a:p>
          <a:p>
            <a:pPr eaLnBrk="1" hangingPunct="1"/>
            <a:r>
              <a:rPr lang="en-US" altLang="en-US" dirty="0"/>
              <a:t>No additional hardware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190134-E654-99F3-9633-7C5AD1F06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23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1656573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70D0399D-8AB2-46C0-EA00-C80A8AD2D3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Network based IDS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CE581376-2538-306B-FB1F-19A227F273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2648" y="1600200"/>
            <a:ext cx="4967464" cy="4853136"/>
          </a:xfrm>
        </p:spPr>
        <p:txBody>
          <a:bodyPr/>
          <a:lstStyle/>
          <a:p>
            <a:pPr eaLnBrk="1" hangingPunct="1"/>
            <a:r>
              <a:rPr lang="en-US" altLang="en-US" sz="2200" dirty="0"/>
              <a:t>Implemented on Network</a:t>
            </a:r>
          </a:p>
          <a:p>
            <a:pPr eaLnBrk="1" hangingPunct="1"/>
            <a:r>
              <a:rPr lang="en-US" altLang="en-US" sz="2200" b="1" dirty="0"/>
              <a:t>Analysis: </a:t>
            </a:r>
            <a:r>
              <a:rPr lang="en-US" altLang="en-US" sz="2200" dirty="0"/>
              <a:t>matches traffic to the library of known attacks</a:t>
            </a:r>
          </a:p>
          <a:p>
            <a:pPr eaLnBrk="1" hangingPunct="1"/>
            <a:r>
              <a:rPr lang="en-US" altLang="en-US" sz="2200" dirty="0" smtClean="0"/>
              <a:t>Monitors, captures </a:t>
            </a:r>
            <a:r>
              <a:rPr lang="en-US" altLang="en-US" sz="2200" dirty="0"/>
              <a:t>and </a:t>
            </a:r>
            <a:r>
              <a:rPr lang="en-US" altLang="en-US" sz="2200" dirty="0" smtClean="0"/>
              <a:t>analyzes </a:t>
            </a:r>
            <a:r>
              <a:rPr lang="en-US" altLang="en-US" sz="2200" dirty="0"/>
              <a:t>the network traffic.</a:t>
            </a:r>
          </a:p>
          <a:p>
            <a:pPr eaLnBrk="1" hangingPunct="1"/>
            <a:r>
              <a:rPr lang="en-US" altLang="en-US" sz="2200" dirty="0"/>
              <a:t>Detects malicious data present in data packets.</a:t>
            </a:r>
          </a:p>
          <a:p>
            <a:pPr eaLnBrk="1" hangingPunct="1"/>
            <a:r>
              <a:rPr lang="en-US" altLang="en-US" sz="2200" dirty="0"/>
              <a:t>A filter is usually applied to determine which traffic will be discarded or passed </a:t>
            </a:r>
            <a:r>
              <a:rPr lang="en-US" altLang="en-US" sz="2200" dirty="0" smtClean="0"/>
              <a:t>to </a:t>
            </a:r>
            <a:r>
              <a:rPr lang="en-US" altLang="en-US" sz="2200" dirty="0"/>
              <a:t>an attack recognition module. </a:t>
            </a:r>
          </a:p>
          <a:p>
            <a:pPr eaLnBrk="1" hangingPunct="1"/>
            <a:r>
              <a:rPr lang="en-US" altLang="en-US" sz="2200" dirty="0"/>
              <a:t>This helps to filter out known un-malicious traffic.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3BCFAD3-1B00-9F52-2C44-50FE10751B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t="28908" r="74529" b="32629"/>
          <a:stretch/>
        </p:blipFill>
        <p:spPr>
          <a:xfrm>
            <a:off x="5436096" y="1807205"/>
            <a:ext cx="3540973" cy="429803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A37AE9-2B9F-6EC1-1F1C-CD565879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24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452557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E6CF60E6-4F7A-B6E2-F934-6DC3E87C2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Strengths of Network based IDS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82C725B0-0CFD-B09F-E6F9-6360F3A0A4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Packet analysis</a:t>
            </a:r>
          </a:p>
          <a:p>
            <a:pPr eaLnBrk="1" hangingPunct="1"/>
            <a:r>
              <a:rPr lang="en-US" altLang="en-US"/>
              <a:t>Real time detection and response</a:t>
            </a:r>
          </a:p>
          <a:p>
            <a:pPr eaLnBrk="1" hangingPunct="1"/>
            <a:r>
              <a:rPr lang="en-US" altLang="en-US"/>
              <a:t>Operating system independence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22088-A5A9-870F-0D78-52628E6B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25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786312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CAC34016-1338-5D23-9CFA-10FC8D9116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Commercial ID Systems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0B68E5AA-33F3-E0CC-1B34-D826411FDF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ISS – Real Secure from Internet Security Systems:</a:t>
            </a:r>
          </a:p>
          <a:p>
            <a:pPr lvl="1" eaLnBrk="1" hangingPunct="1"/>
            <a:r>
              <a:rPr lang="en-US" altLang="en-US"/>
              <a:t>Real time IDS.</a:t>
            </a:r>
          </a:p>
          <a:p>
            <a:pPr lvl="1" eaLnBrk="1" hangingPunct="1"/>
            <a:r>
              <a:rPr lang="en-US" altLang="en-US"/>
              <a:t>Contains both host and network based IDS.</a:t>
            </a:r>
          </a:p>
          <a:p>
            <a:pPr eaLnBrk="1" hangingPunct="1"/>
            <a:r>
              <a:rPr lang="en-US" altLang="en-US"/>
              <a:t>Tripwire – File integrity assessment tool.</a:t>
            </a:r>
          </a:p>
          <a:p>
            <a:pPr eaLnBrk="1" hangingPunct="1"/>
            <a:r>
              <a:rPr lang="en-US" altLang="en-US"/>
              <a:t>Bro and Snort – open source public-domain system.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17D92-520F-EFA8-D4C4-DDDA0C715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26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3596197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1">
            <a:extLst>
              <a:ext uri="{FF2B5EF4-FFF2-40B4-BE49-F238E27FC236}">
                <a16:creationId xmlns:a16="http://schemas.microsoft.com/office/drawing/2014/main" id="{C3A9EDB2-85EB-307E-89B8-5AD3904A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8195" name="Picture 3">
            <a:extLst>
              <a:ext uri="{FF2B5EF4-FFF2-40B4-BE49-F238E27FC236}">
                <a16:creationId xmlns:a16="http://schemas.microsoft.com/office/drawing/2014/main" id="{337C2E60-D6CA-A1F1-6EAE-2AA3DF750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762000"/>
            <a:ext cx="8667750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F3D743-EE59-1698-3C41-FD865E14F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27</a:t>
            </a:fld>
            <a:endParaRPr lang="tr-TR" altLang="ko-K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>
            <a:extLst>
              <a:ext uri="{FF2B5EF4-FFF2-40B4-BE49-F238E27FC236}">
                <a16:creationId xmlns:a16="http://schemas.microsoft.com/office/drawing/2014/main" id="{0B08E1B0-CB40-661F-5FA9-C3FCC842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3141663"/>
            <a:ext cx="7775575" cy="990600"/>
          </a:xfrm>
        </p:spPr>
        <p:txBody>
          <a:bodyPr/>
          <a:lstStyle/>
          <a:p>
            <a:pPr algn="ctr"/>
            <a:r>
              <a:rPr lang="en-US" altLang="en-US"/>
              <a:t>Thanks!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F97AF-4677-3EAF-FB1F-4EED4265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D8AADA2-2734-6343-80EB-29E3A85AD90D}" type="slidenum">
              <a:rPr lang="tr-TR" altLang="ko-KR" smtClean="0"/>
              <a:pPr/>
              <a:t>28</a:t>
            </a:fld>
            <a:endParaRPr lang="tr-TR" altLang="ko-KR"/>
          </a:p>
        </p:txBody>
      </p:sp>
    </p:spTree>
  </p:cSld>
  <p:clrMapOvr>
    <a:masterClrMapping/>
  </p:clrMapOvr>
  <p:transition spd="slow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7249C-DFA2-DCB6-560B-473D7B86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Firewall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BB2C59B-A463-B6D3-7E40-3E10238BA1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10325" y="1181100"/>
            <a:ext cx="8153400" cy="1815852"/>
          </a:xfrm>
        </p:spPr>
        <p:txBody>
          <a:bodyPr/>
          <a:lstStyle/>
          <a:p>
            <a:pPr algn="just" eaLnBrk="1" hangingPunct="1"/>
            <a:r>
              <a:rPr lang="fr-CA" altLang="en-US" sz="2800" dirty="0" err="1"/>
              <a:t>Preventing</a:t>
            </a:r>
            <a:r>
              <a:rPr lang="fr-CA" altLang="en-US" sz="2800" dirty="0"/>
              <a:t> </a:t>
            </a:r>
            <a:r>
              <a:rPr lang="fr-CA" altLang="en-US" sz="2800" dirty="0" err="1"/>
              <a:t>unauthorized</a:t>
            </a:r>
            <a:r>
              <a:rPr lang="fr-CA" altLang="en-US" sz="2800" dirty="0"/>
              <a:t> </a:t>
            </a:r>
            <a:r>
              <a:rPr lang="fr-CA" altLang="en-US" sz="2800" dirty="0" err="1"/>
              <a:t>access</a:t>
            </a:r>
            <a:r>
              <a:rPr lang="fr-CA" altLang="en-US" sz="2800" dirty="0"/>
              <a:t> to or </a:t>
            </a:r>
            <a:r>
              <a:rPr lang="fr-CA" altLang="en-US" sz="2800" dirty="0" err="1"/>
              <a:t>from</a:t>
            </a:r>
            <a:r>
              <a:rPr lang="fr-CA" altLang="en-US" sz="2800" dirty="0"/>
              <a:t> </a:t>
            </a:r>
            <a:r>
              <a:rPr lang="fr-CA" altLang="en-US" sz="2800" dirty="0" err="1"/>
              <a:t>your</a:t>
            </a:r>
            <a:r>
              <a:rPr lang="fr-CA" altLang="en-US" sz="2800" dirty="0"/>
              <a:t> </a:t>
            </a:r>
            <a:r>
              <a:rPr lang="fr-CA" altLang="en-US" sz="2800" dirty="0" err="1"/>
              <a:t>internal</a:t>
            </a:r>
            <a:r>
              <a:rPr lang="fr-CA" altLang="en-US" sz="2800" dirty="0"/>
              <a:t> network</a:t>
            </a:r>
            <a:endParaRPr lang="fr-CA" altLang="en-US" dirty="0"/>
          </a:p>
        </p:txBody>
      </p:sp>
      <p:pic>
        <p:nvPicPr>
          <p:cNvPr id="29" name="Picture 28" descr="A diagram of a firewall&#10;&#10;Description automatically generated">
            <a:extLst>
              <a:ext uri="{FF2B5EF4-FFF2-40B4-BE49-F238E27FC236}">
                <a16:creationId xmlns:a16="http://schemas.microsoft.com/office/drawing/2014/main" id="{FD1C3B5E-E024-E2C8-7F6B-6FA9E410E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8" y="2348880"/>
            <a:ext cx="8916144" cy="4458072"/>
          </a:xfrm>
          <a:prstGeom prst="rect">
            <a:avLst/>
          </a:prstGeom>
        </p:spPr>
      </p:pic>
      <p:grpSp>
        <p:nvGrpSpPr>
          <p:cNvPr id="2" name="Google Shape;3081;p64">
            <a:extLst>
              <a:ext uri="{FF2B5EF4-FFF2-40B4-BE49-F238E27FC236}">
                <a16:creationId xmlns:a16="http://schemas.microsoft.com/office/drawing/2014/main" id="{FC4DE85B-F7F0-26C5-39D8-2924DF0F9705}"/>
              </a:ext>
            </a:extLst>
          </p:cNvPr>
          <p:cNvGrpSpPr/>
          <p:nvPr/>
        </p:nvGrpSpPr>
        <p:grpSpPr>
          <a:xfrm>
            <a:off x="3576636" y="3901890"/>
            <a:ext cx="779340" cy="1615342"/>
            <a:chOff x="-2560775" y="1429700"/>
            <a:chExt cx="1463550" cy="3034075"/>
          </a:xfrm>
        </p:grpSpPr>
        <p:sp>
          <p:nvSpPr>
            <p:cNvPr id="3" name="Google Shape;3082;p64">
              <a:extLst>
                <a:ext uri="{FF2B5EF4-FFF2-40B4-BE49-F238E27FC236}">
                  <a16:creationId xmlns:a16="http://schemas.microsoft.com/office/drawing/2014/main" id="{523DCF10-2A39-44F3-7AF0-1B97FCCD993B}"/>
                </a:ext>
              </a:extLst>
            </p:cNvPr>
            <p:cNvSpPr/>
            <p:nvPr/>
          </p:nvSpPr>
          <p:spPr>
            <a:xfrm>
              <a:off x="-2486000" y="4190425"/>
              <a:ext cx="1236475" cy="273350"/>
            </a:xfrm>
            <a:custGeom>
              <a:avLst/>
              <a:gdLst/>
              <a:ahLst/>
              <a:cxnLst/>
              <a:rect l="l" t="t" r="r" b="b"/>
              <a:pathLst>
                <a:path w="49459" h="10934" extrusionOk="0">
                  <a:moveTo>
                    <a:pt x="24729" y="0"/>
                  </a:moveTo>
                  <a:cubicBezTo>
                    <a:pt x="18171" y="0"/>
                    <a:pt x="11882" y="577"/>
                    <a:pt x="7244" y="1602"/>
                  </a:cubicBezTo>
                  <a:cubicBezTo>
                    <a:pt x="2606" y="2627"/>
                    <a:pt x="0" y="4017"/>
                    <a:pt x="0" y="5468"/>
                  </a:cubicBezTo>
                  <a:cubicBezTo>
                    <a:pt x="0" y="6917"/>
                    <a:pt x="2606" y="8307"/>
                    <a:pt x="7244" y="9333"/>
                  </a:cubicBezTo>
                  <a:cubicBezTo>
                    <a:pt x="11882" y="10357"/>
                    <a:pt x="18171" y="10934"/>
                    <a:pt x="24729" y="10934"/>
                  </a:cubicBezTo>
                  <a:cubicBezTo>
                    <a:pt x="31289" y="10934"/>
                    <a:pt x="37578" y="10357"/>
                    <a:pt x="42216" y="9333"/>
                  </a:cubicBezTo>
                  <a:cubicBezTo>
                    <a:pt x="46854" y="8307"/>
                    <a:pt x="49458" y="6917"/>
                    <a:pt x="49458" y="5468"/>
                  </a:cubicBezTo>
                  <a:cubicBezTo>
                    <a:pt x="49458" y="4017"/>
                    <a:pt x="46854" y="2627"/>
                    <a:pt x="42216" y="1602"/>
                  </a:cubicBezTo>
                  <a:cubicBezTo>
                    <a:pt x="37578" y="577"/>
                    <a:pt x="31289" y="0"/>
                    <a:pt x="2472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083;p64">
              <a:extLst>
                <a:ext uri="{FF2B5EF4-FFF2-40B4-BE49-F238E27FC236}">
                  <a16:creationId xmlns:a16="http://schemas.microsoft.com/office/drawing/2014/main" id="{740A0484-275D-5BF7-7164-9575CA605F90}"/>
                </a:ext>
              </a:extLst>
            </p:cNvPr>
            <p:cNvSpPr/>
            <p:nvPr/>
          </p:nvSpPr>
          <p:spPr>
            <a:xfrm>
              <a:off x="-2341025" y="4166825"/>
              <a:ext cx="261625" cy="166750"/>
            </a:xfrm>
            <a:custGeom>
              <a:avLst/>
              <a:gdLst/>
              <a:ahLst/>
              <a:cxnLst/>
              <a:rect l="l" t="t" r="r" b="b"/>
              <a:pathLst>
                <a:path w="10465" h="6670" extrusionOk="0">
                  <a:moveTo>
                    <a:pt x="9145" y="1"/>
                  </a:moveTo>
                  <a:cubicBezTo>
                    <a:pt x="7828" y="1"/>
                    <a:pt x="5998" y="820"/>
                    <a:pt x="5998" y="820"/>
                  </a:cubicBezTo>
                  <a:cubicBezTo>
                    <a:pt x="5998" y="820"/>
                    <a:pt x="0" y="4193"/>
                    <a:pt x="0" y="5817"/>
                  </a:cubicBezTo>
                  <a:cubicBezTo>
                    <a:pt x="0" y="6430"/>
                    <a:pt x="527" y="6669"/>
                    <a:pt x="1314" y="6669"/>
                  </a:cubicBezTo>
                  <a:cubicBezTo>
                    <a:pt x="2612" y="6669"/>
                    <a:pt x="4617" y="6017"/>
                    <a:pt x="6126" y="5317"/>
                  </a:cubicBezTo>
                  <a:cubicBezTo>
                    <a:pt x="8550" y="4193"/>
                    <a:pt x="10465" y="3319"/>
                    <a:pt x="10465" y="1069"/>
                  </a:cubicBezTo>
                  <a:cubicBezTo>
                    <a:pt x="10465" y="260"/>
                    <a:pt x="9886" y="1"/>
                    <a:pt x="9145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084;p64">
              <a:extLst>
                <a:ext uri="{FF2B5EF4-FFF2-40B4-BE49-F238E27FC236}">
                  <a16:creationId xmlns:a16="http://schemas.microsoft.com/office/drawing/2014/main" id="{2D3148D1-A808-F5A3-A528-48A3472BFDCB}"/>
                </a:ext>
              </a:extLst>
            </p:cNvPr>
            <p:cNvSpPr/>
            <p:nvPr/>
          </p:nvSpPr>
          <p:spPr>
            <a:xfrm>
              <a:off x="-2347550" y="4160350"/>
              <a:ext cx="274625" cy="179700"/>
            </a:xfrm>
            <a:custGeom>
              <a:avLst/>
              <a:gdLst/>
              <a:ahLst/>
              <a:cxnLst/>
              <a:rect l="l" t="t" r="r" b="b"/>
              <a:pathLst>
                <a:path w="10985" h="7188" extrusionOk="0">
                  <a:moveTo>
                    <a:pt x="9407" y="517"/>
                  </a:moveTo>
                  <a:cubicBezTo>
                    <a:pt x="9716" y="517"/>
                    <a:pt x="9984" y="568"/>
                    <a:pt x="10174" y="691"/>
                  </a:cubicBezTo>
                  <a:cubicBezTo>
                    <a:pt x="10298" y="772"/>
                    <a:pt x="10465" y="926"/>
                    <a:pt x="10465" y="1329"/>
                  </a:cubicBezTo>
                  <a:cubicBezTo>
                    <a:pt x="10465" y="3399"/>
                    <a:pt x="8725" y="4205"/>
                    <a:pt x="6277" y="5340"/>
                  </a:cubicBezTo>
                  <a:cubicBezTo>
                    <a:pt x="4672" y="6085"/>
                    <a:pt x="2741" y="6670"/>
                    <a:pt x="1567" y="6670"/>
                  </a:cubicBezTo>
                  <a:cubicBezTo>
                    <a:pt x="1211" y="6670"/>
                    <a:pt x="924" y="6616"/>
                    <a:pt x="737" y="6496"/>
                  </a:cubicBezTo>
                  <a:cubicBezTo>
                    <a:pt x="588" y="6402"/>
                    <a:pt x="522" y="6271"/>
                    <a:pt x="522" y="6076"/>
                  </a:cubicBezTo>
                  <a:cubicBezTo>
                    <a:pt x="522" y="5006"/>
                    <a:pt x="4107" y="2589"/>
                    <a:pt x="6375" y="1311"/>
                  </a:cubicBezTo>
                  <a:lnTo>
                    <a:pt x="6376" y="1311"/>
                  </a:lnTo>
                  <a:cubicBezTo>
                    <a:pt x="6984" y="1041"/>
                    <a:pt x="8409" y="517"/>
                    <a:pt x="9407" y="517"/>
                  </a:cubicBezTo>
                  <a:close/>
                  <a:moveTo>
                    <a:pt x="9394" y="0"/>
                  </a:moveTo>
                  <a:cubicBezTo>
                    <a:pt x="8079" y="0"/>
                    <a:pt x="6392" y="733"/>
                    <a:pt x="6152" y="841"/>
                  </a:cubicBezTo>
                  <a:lnTo>
                    <a:pt x="6130" y="852"/>
                  </a:lnTo>
                  <a:cubicBezTo>
                    <a:pt x="5503" y="1205"/>
                    <a:pt x="1" y="4351"/>
                    <a:pt x="1" y="6076"/>
                  </a:cubicBezTo>
                  <a:cubicBezTo>
                    <a:pt x="1" y="6448"/>
                    <a:pt x="160" y="6745"/>
                    <a:pt x="457" y="6936"/>
                  </a:cubicBezTo>
                  <a:cubicBezTo>
                    <a:pt x="736" y="7113"/>
                    <a:pt x="1125" y="7188"/>
                    <a:pt x="1577" y="7188"/>
                  </a:cubicBezTo>
                  <a:cubicBezTo>
                    <a:pt x="3085" y="7188"/>
                    <a:pt x="5305" y="6366"/>
                    <a:pt x="6537" y="5794"/>
                  </a:cubicBezTo>
                  <a:cubicBezTo>
                    <a:pt x="8924" y="4686"/>
                    <a:pt x="10985" y="3731"/>
                    <a:pt x="10985" y="1328"/>
                  </a:cubicBezTo>
                  <a:cubicBezTo>
                    <a:pt x="10985" y="723"/>
                    <a:pt x="10698" y="410"/>
                    <a:pt x="10457" y="254"/>
                  </a:cubicBezTo>
                  <a:cubicBezTo>
                    <a:pt x="10175" y="71"/>
                    <a:pt x="9802" y="0"/>
                    <a:pt x="93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085;p64">
              <a:extLst>
                <a:ext uri="{FF2B5EF4-FFF2-40B4-BE49-F238E27FC236}">
                  <a16:creationId xmlns:a16="http://schemas.microsoft.com/office/drawing/2014/main" id="{1F1A2A00-9510-861B-1FC1-BEED4A3021A5}"/>
                </a:ext>
              </a:extLst>
            </p:cNvPr>
            <p:cNvSpPr/>
            <p:nvPr/>
          </p:nvSpPr>
          <p:spPr>
            <a:xfrm>
              <a:off x="-1584925" y="4166825"/>
              <a:ext cx="261625" cy="166750"/>
            </a:xfrm>
            <a:custGeom>
              <a:avLst/>
              <a:gdLst/>
              <a:ahLst/>
              <a:cxnLst/>
              <a:rect l="l" t="t" r="r" b="b"/>
              <a:pathLst>
                <a:path w="10465" h="6670" extrusionOk="0">
                  <a:moveTo>
                    <a:pt x="1320" y="1"/>
                  </a:moveTo>
                  <a:cubicBezTo>
                    <a:pt x="579" y="1"/>
                    <a:pt x="1" y="260"/>
                    <a:pt x="1" y="1069"/>
                  </a:cubicBezTo>
                  <a:cubicBezTo>
                    <a:pt x="1" y="3319"/>
                    <a:pt x="1914" y="4193"/>
                    <a:pt x="4340" y="5317"/>
                  </a:cubicBezTo>
                  <a:cubicBezTo>
                    <a:pt x="5849" y="6017"/>
                    <a:pt x="7853" y="6669"/>
                    <a:pt x="9151" y="6669"/>
                  </a:cubicBezTo>
                  <a:cubicBezTo>
                    <a:pt x="9937" y="6669"/>
                    <a:pt x="10464" y="6430"/>
                    <a:pt x="10464" y="5817"/>
                  </a:cubicBezTo>
                  <a:cubicBezTo>
                    <a:pt x="10464" y="4193"/>
                    <a:pt x="4467" y="820"/>
                    <a:pt x="4467" y="820"/>
                  </a:cubicBezTo>
                  <a:cubicBezTo>
                    <a:pt x="4467" y="820"/>
                    <a:pt x="2637" y="1"/>
                    <a:pt x="1320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086;p64">
              <a:extLst>
                <a:ext uri="{FF2B5EF4-FFF2-40B4-BE49-F238E27FC236}">
                  <a16:creationId xmlns:a16="http://schemas.microsoft.com/office/drawing/2014/main" id="{5A6B773D-F291-04B6-1895-D77E6CF901D1}"/>
                </a:ext>
              </a:extLst>
            </p:cNvPr>
            <p:cNvSpPr/>
            <p:nvPr/>
          </p:nvSpPr>
          <p:spPr>
            <a:xfrm>
              <a:off x="-1591425" y="4160325"/>
              <a:ext cx="274625" cy="179725"/>
            </a:xfrm>
            <a:custGeom>
              <a:avLst/>
              <a:gdLst/>
              <a:ahLst/>
              <a:cxnLst/>
              <a:rect l="l" t="t" r="r" b="b"/>
              <a:pathLst>
                <a:path w="10985" h="7189" extrusionOk="0">
                  <a:moveTo>
                    <a:pt x="1577" y="519"/>
                  </a:moveTo>
                  <a:cubicBezTo>
                    <a:pt x="2575" y="519"/>
                    <a:pt x="4003" y="1042"/>
                    <a:pt x="4610" y="1312"/>
                  </a:cubicBezTo>
                  <a:cubicBezTo>
                    <a:pt x="6878" y="2590"/>
                    <a:pt x="10465" y="5007"/>
                    <a:pt x="10465" y="6077"/>
                  </a:cubicBezTo>
                  <a:cubicBezTo>
                    <a:pt x="10465" y="6272"/>
                    <a:pt x="10399" y="6403"/>
                    <a:pt x="10250" y="6497"/>
                  </a:cubicBezTo>
                  <a:cubicBezTo>
                    <a:pt x="10063" y="6617"/>
                    <a:pt x="9777" y="6671"/>
                    <a:pt x="9421" y="6671"/>
                  </a:cubicBezTo>
                  <a:cubicBezTo>
                    <a:pt x="8246" y="6671"/>
                    <a:pt x="6306" y="6082"/>
                    <a:pt x="4669" y="5322"/>
                  </a:cubicBezTo>
                  <a:cubicBezTo>
                    <a:pt x="2260" y="4205"/>
                    <a:pt x="521" y="3400"/>
                    <a:pt x="521" y="1329"/>
                  </a:cubicBezTo>
                  <a:cubicBezTo>
                    <a:pt x="521" y="927"/>
                    <a:pt x="687" y="772"/>
                    <a:pt x="812" y="691"/>
                  </a:cubicBezTo>
                  <a:cubicBezTo>
                    <a:pt x="1002" y="569"/>
                    <a:pt x="1268" y="519"/>
                    <a:pt x="1577" y="519"/>
                  </a:cubicBezTo>
                  <a:close/>
                  <a:moveTo>
                    <a:pt x="1592" y="1"/>
                  </a:moveTo>
                  <a:cubicBezTo>
                    <a:pt x="1183" y="1"/>
                    <a:pt x="810" y="72"/>
                    <a:pt x="528" y="255"/>
                  </a:cubicBezTo>
                  <a:cubicBezTo>
                    <a:pt x="288" y="411"/>
                    <a:pt x="1" y="724"/>
                    <a:pt x="1" y="1329"/>
                  </a:cubicBezTo>
                  <a:cubicBezTo>
                    <a:pt x="1" y="3732"/>
                    <a:pt x="2061" y="4687"/>
                    <a:pt x="4491" y="5813"/>
                  </a:cubicBezTo>
                  <a:cubicBezTo>
                    <a:pt x="5691" y="6370"/>
                    <a:pt x="7902" y="7189"/>
                    <a:pt x="9408" y="7189"/>
                  </a:cubicBezTo>
                  <a:cubicBezTo>
                    <a:pt x="9861" y="7189"/>
                    <a:pt x="10250" y="7115"/>
                    <a:pt x="10528" y="6937"/>
                  </a:cubicBezTo>
                  <a:cubicBezTo>
                    <a:pt x="10827" y="6746"/>
                    <a:pt x="10985" y="6449"/>
                    <a:pt x="10985" y="6077"/>
                  </a:cubicBezTo>
                  <a:cubicBezTo>
                    <a:pt x="10985" y="4352"/>
                    <a:pt x="5482" y="1206"/>
                    <a:pt x="4855" y="853"/>
                  </a:cubicBezTo>
                  <a:lnTo>
                    <a:pt x="4833" y="842"/>
                  </a:lnTo>
                  <a:cubicBezTo>
                    <a:pt x="4593" y="734"/>
                    <a:pt x="2907" y="1"/>
                    <a:pt x="15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087;p64">
              <a:extLst>
                <a:ext uri="{FF2B5EF4-FFF2-40B4-BE49-F238E27FC236}">
                  <a16:creationId xmlns:a16="http://schemas.microsoft.com/office/drawing/2014/main" id="{1EBDD99A-DC7A-3229-F1E6-732F7B04F311}"/>
                </a:ext>
              </a:extLst>
            </p:cNvPr>
            <p:cNvSpPr/>
            <p:nvPr/>
          </p:nvSpPr>
          <p:spPr>
            <a:xfrm>
              <a:off x="-2194275" y="2806750"/>
              <a:ext cx="708250" cy="1421175"/>
            </a:xfrm>
            <a:custGeom>
              <a:avLst/>
              <a:gdLst/>
              <a:ahLst/>
              <a:cxnLst/>
              <a:rect l="l" t="t" r="r" b="b"/>
              <a:pathLst>
                <a:path w="28330" h="56847" extrusionOk="0">
                  <a:moveTo>
                    <a:pt x="25394" y="1"/>
                  </a:moveTo>
                  <a:lnTo>
                    <a:pt x="2553" y="2"/>
                  </a:lnTo>
                  <a:lnTo>
                    <a:pt x="1" y="55848"/>
                  </a:lnTo>
                  <a:cubicBezTo>
                    <a:pt x="1" y="55848"/>
                    <a:pt x="908" y="56637"/>
                    <a:pt x="2096" y="56637"/>
                  </a:cubicBezTo>
                  <a:cubicBezTo>
                    <a:pt x="2245" y="56637"/>
                    <a:pt x="2397" y="56625"/>
                    <a:pt x="2553" y="56597"/>
                  </a:cubicBezTo>
                  <a:cubicBezTo>
                    <a:pt x="3957" y="56348"/>
                    <a:pt x="4595" y="55472"/>
                    <a:pt x="4595" y="55472"/>
                  </a:cubicBezTo>
                  <a:lnTo>
                    <a:pt x="13272" y="9871"/>
                  </a:lnTo>
                  <a:lnTo>
                    <a:pt x="15058" y="9871"/>
                  </a:lnTo>
                  <a:lnTo>
                    <a:pt x="24247" y="56348"/>
                  </a:lnTo>
                  <a:cubicBezTo>
                    <a:pt x="24247" y="56348"/>
                    <a:pt x="25139" y="56847"/>
                    <a:pt x="26033" y="56847"/>
                  </a:cubicBezTo>
                  <a:cubicBezTo>
                    <a:pt x="26925" y="56847"/>
                    <a:pt x="28330" y="55723"/>
                    <a:pt x="28330" y="55723"/>
                  </a:cubicBezTo>
                  <a:lnTo>
                    <a:pt x="25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088;p64">
              <a:extLst>
                <a:ext uri="{FF2B5EF4-FFF2-40B4-BE49-F238E27FC236}">
                  <a16:creationId xmlns:a16="http://schemas.microsoft.com/office/drawing/2014/main" id="{61A3472E-745E-C8AD-A449-828DF982657E}"/>
                </a:ext>
              </a:extLst>
            </p:cNvPr>
            <p:cNvSpPr/>
            <p:nvPr/>
          </p:nvSpPr>
          <p:spPr>
            <a:xfrm>
              <a:off x="-2200925" y="2800250"/>
              <a:ext cx="721600" cy="1434175"/>
            </a:xfrm>
            <a:custGeom>
              <a:avLst/>
              <a:gdLst/>
              <a:ahLst/>
              <a:cxnLst/>
              <a:rect l="l" t="t" r="r" b="b"/>
              <a:pathLst>
                <a:path w="28864" h="57367" extrusionOk="0">
                  <a:moveTo>
                    <a:pt x="25415" y="522"/>
                  </a:moveTo>
                  <a:lnTo>
                    <a:pt x="28329" y="55861"/>
                  </a:lnTo>
                  <a:cubicBezTo>
                    <a:pt x="27886" y="56197"/>
                    <a:pt x="26904" y="56846"/>
                    <a:pt x="26300" y="56846"/>
                  </a:cubicBezTo>
                  <a:cubicBezTo>
                    <a:pt x="25656" y="56846"/>
                    <a:pt x="24994" y="56556"/>
                    <a:pt x="24744" y="56433"/>
                  </a:cubicBezTo>
                  <a:lnTo>
                    <a:pt x="15580" y="10081"/>
                  </a:lnTo>
                  <a:lnTo>
                    <a:pt x="15539" y="9872"/>
                  </a:lnTo>
                  <a:lnTo>
                    <a:pt x="13323" y="9872"/>
                  </a:lnTo>
                  <a:lnTo>
                    <a:pt x="4617" y="55620"/>
                  </a:lnTo>
                  <a:cubicBezTo>
                    <a:pt x="4475" y="55785"/>
                    <a:pt x="3879" y="56404"/>
                    <a:pt x="2773" y="56600"/>
                  </a:cubicBezTo>
                  <a:cubicBezTo>
                    <a:pt x="2635" y="56625"/>
                    <a:pt x="2499" y="56636"/>
                    <a:pt x="2367" y="56636"/>
                  </a:cubicBezTo>
                  <a:cubicBezTo>
                    <a:pt x="1501" y="56636"/>
                    <a:pt x="784" y="56170"/>
                    <a:pt x="533" y="55985"/>
                  </a:cubicBezTo>
                  <a:lnTo>
                    <a:pt x="3067" y="522"/>
                  </a:lnTo>
                  <a:close/>
                  <a:moveTo>
                    <a:pt x="2570" y="0"/>
                  </a:moveTo>
                  <a:lnTo>
                    <a:pt x="6" y="56095"/>
                  </a:lnTo>
                  <a:lnTo>
                    <a:pt x="0" y="56221"/>
                  </a:lnTo>
                  <a:lnTo>
                    <a:pt x="96" y="56304"/>
                  </a:lnTo>
                  <a:cubicBezTo>
                    <a:pt x="140" y="56343"/>
                    <a:pt x="1093" y="57159"/>
                    <a:pt x="2358" y="57159"/>
                  </a:cubicBezTo>
                  <a:cubicBezTo>
                    <a:pt x="2522" y="57159"/>
                    <a:pt x="2692" y="57145"/>
                    <a:pt x="2865" y="57114"/>
                  </a:cubicBezTo>
                  <a:cubicBezTo>
                    <a:pt x="4355" y="56847"/>
                    <a:pt x="5042" y="55925"/>
                    <a:pt x="5072" y="55886"/>
                  </a:cubicBezTo>
                  <a:lnTo>
                    <a:pt x="5105" y="55839"/>
                  </a:lnTo>
                  <a:lnTo>
                    <a:pt x="13754" y="10391"/>
                  </a:lnTo>
                  <a:lnTo>
                    <a:pt x="15111" y="10391"/>
                  </a:lnTo>
                  <a:lnTo>
                    <a:pt x="24281" y="56775"/>
                  </a:lnTo>
                  <a:lnTo>
                    <a:pt x="24387" y="56834"/>
                  </a:lnTo>
                  <a:cubicBezTo>
                    <a:pt x="24425" y="56856"/>
                    <a:pt x="25349" y="57367"/>
                    <a:pt x="26300" y="57367"/>
                  </a:cubicBezTo>
                  <a:cubicBezTo>
                    <a:pt x="27256" y="57367"/>
                    <a:pt x="28608" y="56306"/>
                    <a:pt x="28759" y="56185"/>
                  </a:cubicBezTo>
                  <a:lnTo>
                    <a:pt x="28863" y="56102"/>
                  </a:lnTo>
                  <a:lnTo>
                    <a:pt x="25921" y="248"/>
                  </a:lnTo>
                  <a:lnTo>
                    <a:pt x="259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089;p64">
              <a:extLst>
                <a:ext uri="{FF2B5EF4-FFF2-40B4-BE49-F238E27FC236}">
                  <a16:creationId xmlns:a16="http://schemas.microsoft.com/office/drawing/2014/main" id="{CF8276AB-8361-40CD-3F7A-2B5B542166F4}"/>
                </a:ext>
              </a:extLst>
            </p:cNvPr>
            <p:cNvSpPr/>
            <p:nvPr/>
          </p:nvSpPr>
          <p:spPr>
            <a:xfrm>
              <a:off x="-2197450" y="1954100"/>
              <a:ext cx="733775" cy="799625"/>
            </a:xfrm>
            <a:custGeom>
              <a:avLst/>
              <a:gdLst/>
              <a:ahLst/>
              <a:cxnLst/>
              <a:rect l="l" t="t" r="r" b="b"/>
              <a:pathLst>
                <a:path w="29351" h="31985" extrusionOk="0">
                  <a:moveTo>
                    <a:pt x="16717" y="1"/>
                  </a:moveTo>
                  <a:lnTo>
                    <a:pt x="11613" y="250"/>
                  </a:lnTo>
                  <a:lnTo>
                    <a:pt x="1" y="4998"/>
                  </a:lnTo>
                  <a:lnTo>
                    <a:pt x="3063" y="31984"/>
                  </a:lnTo>
                  <a:lnTo>
                    <a:pt x="25267" y="31984"/>
                  </a:lnTo>
                  <a:lnTo>
                    <a:pt x="29350" y="3999"/>
                  </a:lnTo>
                  <a:lnTo>
                    <a:pt x="16717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090;p64">
              <a:extLst>
                <a:ext uri="{FF2B5EF4-FFF2-40B4-BE49-F238E27FC236}">
                  <a16:creationId xmlns:a16="http://schemas.microsoft.com/office/drawing/2014/main" id="{D8756126-2540-6651-F257-1FD53FAB0839}"/>
                </a:ext>
              </a:extLst>
            </p:cNvPr>
            <p:cNvSpPr/>
            <p:nvPr/>
          </p:nvSpPr>
          <p:spPr>
            <a:xfrm>
              <a:off x="-2204500" y="1947525"/>
              <a:ext cx="748050" cy="812700"/>
            </a:xfrm>
            <a:custGeom>
              <a:avLst/>
              <a:gdLst/>
              <a:ahLst/>
              <a:cxnLst/>
              <a:rect l="l" t="t" r="r" b="b"/>
              <a:pathLst>
                <a:path w="29922" h="32508" extrusionOk="0">
                  <a:moveTo>
                    <a:pt x="16964" y="526"/>
                  </a:moveTo>
                  <a:lnTo>
                    <a:pt x="29343" y="4442"/>
                  </a:lnTo>
                  <a:lnTo>
                    <a:pt x="25324" y="31987"/>
                  </a:lnTo>
                  <a:lnTo>
                    <a:pt x="3577" y="31987"/>
                  </a:lnTo>
                  <a:lnTo>
                    <a:pt x="562" y="5427"/>
                  </a:lnTo>
                  <a:lnTo>
                    <a:pt x="11952" y="771"/>
                  </a:lnTo>
                  <a:lnTo>
                    <a:pt x="16964" y="526"/>
                  </a:lnTo>
                  <a:close/>
                  <a:moveTo>
                    <a:pt x="17033" y="1"/>
                  </a:moveTo>
                  <a:lnTo>
                    <a:pt x="11882" y="253"/>
                  </a:lnTo>
                  <a:lnTo>
                    <a:pt x="0" y="5095"/>
                  </a:lnTo>
                  <a:lnTo>
                    <a:pt x="3086" y="32276"/>
                  </a:lnTo>
                  <a:lnTo>
                    <a:pt x="3112" y="32507"/>
                  </a:lnTo>
                  <a:lnTo>
                    <a:pt x="25774" y="32507"/>
                  </a:lnTo>
                  <a:lnTo>
                    <a:pt x="29890" y="4300"/>
                  </a:lnTo>
                  <a:lnTo>
                    <a:pt x="29922" y="4080"/>
                  </a:lnTo>
                  <a:lnTo>
                    <a:pt x="17076" y="15"/>
                  </a:lnTo>
                  <a:lnTo>
                    <a:pt x="17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091;p64">
              <a:extLst>
                <a:ext uri="{FF2B5EF4-FFF2-40B4-BE49-F238E27FC236}">
                  <a16:creationId xmlns:a16="http://schemas.microsoft.com/office/drawing/2014/main" id="{29C56D02-B4E9-7684-7BBD-62E1D66467D8}"/>
                </a:ext>
              </a:extLst>
            </p:cNvPr>
            <p:cNvSpPr/>
            <p:nvPr/>
          </p:nvSpPr>
          <p:spPr>
            <a:xfrm>
              <a:off x="-1897575" y="2015100"/>
              <a:ext cx="130825" cy="685525"/>
            </a:xfrm>
            <a:custGeom>
              <a:avLst/>
              <a:gdLst/>
              <a:ahLst/>
              <a:cxnLst/>
              <a:rect l="l" t="t" r="r" b="b"/>
              <a:pathLst>
                <a:path w="5233" h="27421" extrusionOk="0">
                  <a:moveTo>
                    <a:pt x="2550" y="1"/>
                  </a:moveTo>
                  <a:lnTo>
                    <a:pt x="894" y="1684"/>
                  </a:lnTo>
                  <a:lnTo>
                    <a:pt x="2298" y="3932"/>
                  </a:lnTo>
                  <a:lnTo>
                    <a:pt x="1" y="23297"/>
                  </a:lnTo>
                  <a:lnTo>
                    <a:pt x="2808" y="27420"/>
                  </a:lnTo>
                  <a:lnTo>
                    <a:pt x="5233" y="22922"/>
                  </a:lnTo>
                  <a:lnTo>
                    <a:pt x="3319" y="3682"/>
                  </a:lnTo>
                  <a:lnTo>
                    <a:pt x="4977" y="1059"/>
                  </a:lnTo>
                  <a:lnTo>
                    <a:pt x="25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092;p64">
              <a:extLst>
                <a:ext uri="{FF2B5EF4-FFF2-40B4-BE49-F238E27FC236}">
                  <a16:creationId xmlns:a16="http://schemas.microsoft.com/office/drawing/2014/main" id="{79464622-D442-6CD0-F3ED-0474A82DCD2D}"/>
                </a:ext>
              </a:extLst>
            </p:cNvPr>
            <p:cNvSpPr/>
            <p:nvPr/>
          </p:nvSpPr>
          <p:spPr>
            <a:xfrm>
              <a:off x="-1904325" y="2007325"/>
              <a:ext cx="144250" cy="705825"/>
            </a:xfrm>
            <a:custGeom>
              <a:avLst/>
              <a:gdLst/>
              <a:ahLst/>
              <a:cxnLst/>
              <a:rect l="l" t="t" r="r" b="b"/>
              <a:pathLst>
                <a:path w="5770" h="28233" extrusionOk="0">
                  <a:moveTo>
                    <a:pt x="2878" y="622"/>
                  </a:moveTo>
                  <a:lnTo>
                    <a:pt x="4864" y="1487"/>
                  </a:lnTo>
                  <a:lnTo>
                    <a:pt x="3320" y="3930"/>
                  </a:lnTo>
                  <a:lnTo>
                    <a:pt x="5235" y="23179"/>
                  </a:lnTo>
                  <a:lnTo>
                    <a:pt x="3052" y="27230"/>
                  </a:lnTo>
                  <a:lnTo>
                    <a:pt x="541" y="23541"/>
                  </a:lnTo>
                  <a:lnTo>
                    <a:pt x="2824" y="4274"/>
                  </a:lnTo>
                  <a:lnTo>
                    <a:pt x="2835" y="4183"/>
                  </a:lnTo>
                  <a:lnTo>
                    <a:pt x="1492" y="2031"/>
                  </a:lnTo>
                  <a:lnTo>
                    <a:pt x="2878" y="622"/>
                  </a:lnTo>
                  <a:close/>
                  <a:moveTo>
                    <a:pt x="2760" y="0"/>
                  </a:moveTo>
                  <a:lnTo>
                    <a:pt x="835" y="1958"/>
                  </a:lnTo>
                  <a:lnTo>
                    <a:pt x="2298" y="4304"/>
                  </a:lnTo>
                  <a:lnTo>
                    <a:pt x="13" y="23578"/>
                  </a:lnTo>
                  <a:lnTo>
                    <a:pt x="1" y="23673"/>
                  </a:lnTo>
                  <a:lnTo>
                    <a:pt x="3104" y="28233"/>
                  </a:lnTo>
                  <a:lnTo>
                    <a:pt x="5769" y="23286"/>
                  </a:lnTo>
                  <a:lnTo>
                    <a:pt x="3857" y="4057"/>
                  </a:lnTo>
                  <a:lnTo>
                    <a:pt x="5630" y="1252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093;p64">
              <a:extLst>
                <a:ext uri="{FF2B5EF4-FFF2-40B4-BE49-F238E27FC236}">
                  <a16:creationId xmlns:a16="http://schemas.microsoft.com/office/drawing/2014/main" id="{F557058E-E482-B650-9B11-4ADDC7EE68C6}"/>
                </a:ext>
              </a:extLst>
            </p:cNvPr>
            <p:cNvSpPr/>
            <p:nvPr/>
          </p:nvSpPr>
          <p:spPr>
            <a:xfrm>
              <a:off x="-1963450" y="1928875"/>
              <a:ext cx="129625" cy="165925"/>
            </a:xfrm>
            <a:custGeom>
              <a:avLst/>
              <a:gdLst/>
              <a:ahLst/>
              <a:cxnLst/>
              <a:rect l="l" t="t" r="r" b="b"/>
              <a:pathLst>
                <a:path w="5185" h="6637" extrusionOk="0">
                  <a:moveTo>
                    <a:pt x="1862" y="1"/>
                  </a:moveTo>
                  <a:lnTo>
                    <a:pt x="1" y="2213"/>
                  </a:lnTo>
                  <a:lnTo>
                    <a:pt x="3323" y="6637"/>
                  </a:lnTo>
                  <a:lnTo>
                    <a:pt x="5185" y="3450"/>
                  </a:lnTo>
                  <a:lnTo>
                    <a:pt x="1862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094;p64">
              <a:extLst>
                <a:ext uri="{FF2B5EF4-FFF2-40B4-BE49-F238E27FC236}">
                  <a16:creationId xmlns:a16="http://schemas.microsoft.com/office/drawing/2014/main" id="{0E3EE64E-F8ED-C20B-6902-11DAD32E6D5C}"/>
                </a:ext>
              </a:extLst>
            </p:cNvPr>
            <p:cNvSpPr/>
            <p:nvPr/>
          </p:nvSpPr>
          <p:spPr>
            <a:xfrm>
              <a:off x="-1971775" y="1919175"/>
              <a:ext cx="146025" cy="187375"/>
            </a:xfrm>
            <a:custGeom>
              <a:avLst/>
              <a:gdLst/>
              <a:ahLst/>
              <a:cxnLst/>
              <a:rect l="l" t="t" r="r" b="b"/>
              <a:pathLst>
                <a:path w="5841" h="7495" extrusionOk="0">
                  <a:moveTo>
                    <a:pt x="2208" y="778"/>
                  </a:moveTo>
                  <a:lnTo>
                    <a:pt x="5193" y="3876"/>
                  </a:lnTo>
                  <a:lnTo>
                    <a:pt x="3629" y="6555"/>
                  </a:lnTo>
                  <a:lnTo>
                    <a:pt x="667" y="2610"/>
                  </a:lnTo>
                  <a:lnTo>
                    <a:pt x="2208" y="778"/>
                  </a:lnTo>
                  <a:close/>
                  <a:moveTo>
                    <a:pt x="2180" y="0"/>
                  </a:moveTo>
                  <a:lnTo>
                    <a:pt x="1" y="2592"/>
                  </a:lnTo>
                  <a:lnTo>
                    <a:pt x="3684" y="7494"/>
                  </a:lnTo>
                  <a:lnTo>
                    <a:pt x="5841" y="3798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095;p64">
              <a:extLst>
                <a:ext uri="{FF2B5EF4-FFF2-40B4-BE49-F238E27FC236}">
                  <a16:creationId xmlns:a16="http://schemas.microsoft.com/office/drawing/2014/main" id="{CD70185B-E404-A446-32B9-5F415F6F19A4}"/>
                </a:ext>
              </a:extLst>
            </p:cNvPr>
            <p:cNvSpPr/>
            <p:nvPr/>
          </p:nvSpPr>
          <p:spPr>
            <a:xfrm>
              <a:off x="-1833850" y="1927250"/>
              <a:ext cx="124625" cy="175700"/>
            </a:xfrm>
            <a:custGeom>
              <a:avLst/>
              <a:gdLst/>
              <a:ahLst/>
              <a:cxnLst/>
              <a:rect l="l" t="t" r="r" b="b"/>
              <a:pathLst>
                <a:path w="4985" h="7028" extrusionOk="0">
                  <a:moveTo>
                    <a:pt x="3390" y="1"/>
                  </a:moveTo>
                  <a:lnTo>
                    <a:pt x="1" y="3515"/>
                  </a:lnTo>
                  <a:lnTo>
                    <a:pt x="2260" y="7027"/>
                  </a:lnTo>
                  <a:lnTo>
                    <a:pt x="4985" y="2018"/>
                  </a:lnTo>
                  <a:lnTo>
                    <a:pt x="3390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096;p64">
              <a:extLst>
                <a:ext uri="{FF2B5EF4-FFF2-40B4-BE49-F238E27FC236}">
                  <a16:creationId xmlns:a16="http://schemas.microsoft.com/office/drawing/2014/main" id="{F78CCABA-2197-8E8F-BE61-B2C6E4B5BCCF}"/>
                </a:ext>
              </a:extLst>
            </p:cNvPr>
            <p:cNvSpPr/>
            <p:nvPr/>
          </p:nvSpPr>
          <p:spPr>
            <a:xfrm>
              <a:off x="-1842100" y="1917375"/>
              <a:ext cx="140625" cy="198325"/>
            </a:xfrm>
            <a:custGeom>
              <a:avLst/>
              <a:gdLst/>
              <a:ahLst/>
              <a:cxnLst/>
              <a:rect l="l" t="t" r="r" b="b"/>
              <a:pathLst>
                <a:path w="5625" h="7933" extrusionOk="0">
                  <a:moveTo>
                    <a:pt x="3701" y="790"/>
                  </a:moveTo>
                  <a:lnTo>
                    <a:pt x="5004" y="2440"/>
                  </a:lnTo>
                  <a:lnTo>
                    <a:pt x="2571" y="6911"/>
                  </a:lnTo>
                  <a:lnTo>
                    <a:pt x="660" y="3941"/>
                  </a:lnTo>
                  <a:lnTo>
                    <a:pt x="3701" y="790"/>
                  </a:lnTo>
                  <a:close/>
                  <a:moveTo>
                    <a:pt x="3738" y="1"/>
                  </a:moveTo>
                  <a:lnTo>
                    <a:pt x="0" y="3876"/>
                  </a:lnTo>
                  <a:lnTo>
                    <a:pt x="2608" y="7932"/>
                  </a:lnTo>
                  <a:lnTo>
                    <a:pt x="5625" y="2386"/>
                  </a:lnTo>
                  <a:lnTo>
                    <a:pt x="3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097;p64">
              <a:extLst>
                <a:ext uri="{FF2B5EF4-FFF2-40B4-BE49-F238E27FC236}">
                  <a16:creationId xmlns:a16="http://schemas.microsoft.com/office/drawing/2014/main" id="{70945D4E-C7F3-43D9-B2BE-67F54494AD8E}"/>
                </a:ext>
              </a:extLst>
            </p:cNvPr>
            <p:cNvSpPr/>
            <p:nvPr/>
          </p:nvSpPr>
          <p:spPr>
            <a:xfrm>
              <a:off x="-2142175" y="2203975"/>
              <a:ext cx="195700" cy="104125"/>
            </a:xfrm>
            <a:custGeom>
              <a:avLst/>
              <a:gdLst/>
              <a:ahLst/>
              <a:cxnLst/>
              <a:rect l="l" t="t" r="r" b="b"/>
              <a:pathLst>
                <a:path w="7828" h="4165" extrusionOk="0">
                  <a:moveTo>
                    <a:pt x="1" y="0"/>
                  </a:moveTo>
                  <a:lnTo>
                    <a:pt x="1" y="2666"/>
                  </a:lnTo>
                  <a:lnTo>
                    <a:pt x="3914" y="4165"/>
                  </a:lnTo>
                  <a:lnTo>
                    <a:pt x="7828" y="2498"/>
                  </a:lnTo>
                  <a:lnTo>
                    <a:pt x="7828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098;p64">
              <a:extLst>
                <a:ext uri="{FF2B5EF4-FFF2-40B4-BE49-F238E27FC236}">
                  <a16:creationId xmlns:a16="http://schemas.microsoft.com/office/drawing/2014/main" id="{7BC1C0F3-54FE-0501-6207-96F058A373B8}"/>
                </a:ext>
              </a:extLst>
            </p:cNvPr>
            <p:cNvSpPr/>
            <p:nvPr/>
          </p:nvSpPr>
          <p:spPr>
            <a:xfrm>
              <a:off x="-2148650" y="2197475"/>
              <a:ext cx="208700" cy="117650"/>
            </a:xfrm>
            <a:custGeom>
              <a:avLst/>
              <a:gdLst/>
              <a:ahLst/>
              <a:cxnLst/>
              <a:rect l="l" t="t" r="r" b="b"/>
              <a:pathLst>
                <a:path w="8348" h="4706" extrusionOk="0">
                  <a:moveTo>
                    <a:pt x="7827" y="521"/>
                  </a:moveTo>
                  <a:lnTo>
                    <a:pt x="7827" y="2587"/>
                  </a:lnTo>
                  <a:lnTo>
                    <a:pt x="4168" y="4144"/>
                  </a:lnTo>
                  <a:lnTo>
                    <a:pt x="520" y="2746"/>
                  </a:lnTo>
                  <a:lnTo>
                    <a:pt x="520" y="521"/>
                  </a:lnTo>
                  <a:close/>
                  <a:moveTo>
                    <a:pt x="0" y="0"/>
                  </a:moveTo>
                  <a:lnTo>
                    <a:pt x="0" y="3105"/>
                  </a:lnTo>
                  <a:lnTo>
                    <a:pt x="4178" y="4706"/>
                  </a:lnTo>
                  <a:lnTo>
                    <a:pt x="8347" y="2932"/>
                  </a:lnTo>
                  <a:lnTo>
                    <a:pt x="83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099;p64">
              <a:extLst>
                <a:ext uri="{FF2B5EF4-FFF2-40B4-BE49-F238E27FC236}">
                  <a16:creationId xmlns:a16="http://schemas.microsoft.com/office/drawing/2014/main" id="{0E312926-DDB0-1937-4E51-8F2079229430}"/>
                </a:ext>
              </a:extLst>
            </p:cNvPr>
            <p:cNvSpPr/>
            <p:nvPr/>
          </p:nvSpPr>
          <p:spPr>
            <a:xfrm>
              <a:off x="-1750800" y="2203975"/>
              <a:ext cx="195675" cy="104125"/>
            </a:xfrm>
            <a:custGeom>
              <a:avLst/>
              <a:gdLst/>
              <a:ahLst/>
              <a:cxnLst/>
              <a:rect l="l" t="t" r="r" b="b"/>
              <a:pathLst>
                <a:path w="7827" h="4165" extrusionOk="0">
                  <a:moveTo>
                    <a:pt x="0" y="0"/>
                  </a:moveTo>
                  <a:lnTo>
                    <a:pt x="0" y="2666"/>
                  </a:lnTo>
                  <a:lnTo>
                    <a:pt x="3914" y="4165"/>
                  </a:lnTo>
                  <a:lnTo>
                    <a:pt x="7826" y="2498"/>
                  </a:lnTo>
                  <a:lnTo>
                    <a:pt x="7826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00;p64">
              <a:extLst>
                <a:ext uri="{FF2B5EF4-FFF2-40B4-BE49-F238E27FC236}">
                  <a16:creationId xmlns:a16="http://schemas.microsoft.com/office/drawing/2014/main" id="{DF49EBC1-2E06-D674-D722-3FFC7C872CC8}"/>
                </a:ext>
              </a:extLst>
            </p:cNvPr>
            <p:cNvSpPr/>
            <p:nvPr/>
          </p:nvSpPr>
          <p:spPr>
            <a:xfrm>
              <a:off x="-1757325" y="2197475"/>
              <a:ext cx="208700" cy="117650"/>
            </a:xfrm>
            <a:custGeom>
              <a:avLst/>
              <a:gdLst/>
              <a:ahLst/>
              <a:cxnLst/>
              <a:rect l="l" t="t" r="r" b="b"/>
              <a:pathLst>
                <a:path w="8348" h="4706" extrusionOk="0">
                  <a:moveTo>
                    <a:pt x="7827" y="521"/>
                  </a:moveTo>
                  <a:lnTo>
                    <a:pt x="7827" y="2587"/>
                  </a:lnTo>
                  <a:lnTo>
                    <a:pt x="4169" y="4144"/>
                  </a:lnTo>
                  <a:lnTo>
                    <a:pt x="520" y="2746"/>
                  </a:lnTo>
                  <a:lnTo>
                    <a:pt x="520" y="521"/>
                  </a:lnTo>
                  <a:close/>
                  <a:moveTo>
                    <a:pt x="1" y="0"/>
                  </a:moveTo>
                  <a:lnTo>
                    <a:pt x="1" y="3105"/>
                  </a:lnTo>
                  <a:lnTo>
                    <a:pt x="4180" y="4706"/>
                  </a:lnTo>
                  <a:lnTo>
                    <a:pt x="8348" y="2930"/>
                  </a:lnTo>
                  <a:lnTo>
                    <a:pt x="8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01;p64">
              <a:extLst>
                <a:ext uri="{FF2B5EF4-FFF2-40B4-BE49-F238E27FC236}">
                  <a16:creationId xmlns:a16="http://schemas.microsoft.com/office/drawing/2014/main" id="{F1DAF29A-760F-26B2-AEE1-C37B10003EE0}"/>
                </a:ext>
              </a:extLst>
            </p:cNvPr>
            <p:cNvSpPr/>
            <p:nvPr/>
          </p:nvSpPr>
          <p:spPr>
            <a:xfrm>
              <a:off x="-2130450" y="2741200"/>
              <a:ext cx="571075" cy="65625"/>
            </a:xfrm>
            <a:custGeom>
              <a:avLst/>
              <a:gdLst/>
              <a:ahLst/>
              <a:cxnLst/>
              <a:rect l="l" t="t" r="r" b="b"/>
              <a:pathLst>
                <a:path w="22843" h="2625" extrusionOk="0">
                  <a:moveTo>
                    <a:pt x="0" y="0"/>
                  </a:moveTo>
                  <a:lnTo>
                    <a:pt x="0" y="2624"/>
                  </a:lnTo>
                  <a:lnTo>
                    <a:pt x="22843" y="2624"/>
                  </a:lnTo>
                  <a:lnTo>
                    <a:pt x="228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102;p64">
              <a:extLst>
                <a:ext uri="{FF2B5EF4-FFF2-40B4-BE49-F238E27FC236}">
                  <a16:creationId xmlns:a16="http://schemas.microsoft.com/office/drawing/2014/main" id="{CFA7526A-CA65-C269-527C-6B9BCBC4A109}"/>
                </a:ext>
              </a:extLst>
            </p:cNvPr>
            <p:cNvSpPr/>
            <p:nvPr/>
          </p:nvSpPr>
          <p:spPr>
            <a:xfrm>
              <a:off x="-2136975" y="2734675"/>
              <a:ext cx="584100" cy="78650"/>
            </a:xfrm>
            <a:custGeom>
              <a:avLst/>
              <a:gdLst/>
              <a:ahLst/>
              <a:cxnLst/>
              <a:rect l="l" t="t" r="r" b="b"/>
              <a:pathLst>
                <a:path w="23364" h="3146" extrusionOk="0">
                  <a:moveTo>
                    <a:pt x="22843" y="520"/>
                  </a:moveTo>
                  <a:lnTo>
                    <a:pt x="22843" y="2625"/>
                  </a:lnTo>
                  <a:lnTo>
                    <a:pt x="522" y="2625"/>
                  </a:lnTo>
                  <a:lnTo>
                    <a:pt x="522" y="520"/>
                  </a:lnTo>
                  <a:close/>
                  <a:moveTo>
                    <a:pt x="1" y="1"/>
                  </a:moveTo>
                  <a:lnTo>
                    <a:pt x="1" y="3145"/>
                  </a:lnTo>
                  <a:lnTo>
                    <a:pt x="23364" y="3145"/>
                  </a:lnTo>
                  <a:lnTo>
                    <a:pt x="233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103;p64">
              <a:extLst>
                <a:ext uri="{FF2B5EF4-FFF2-40B4-BE49-F238E27FC236}">
                  <a16:creationId xmlns:a16="http://schemas.microsoft.com/office/drawing/2014/main" id="{51132D40-6D86-611D-E78A-2AD3BD4F3FA0}"/>
                </a:ext>
              </a:extLst>
            </p:cNvPr>
            <p:cNvSpPr/>
            <p:nvPr/>
          </p:nvSpPr>
          <p:spPr>
            <a:xfrm>
              <a:off x="-2242125" y="2794275"/>
              <a:ext cx="143600" cy="298450"/>
            </a:xfrm>
            <a:custGeom>
              <a:avLst/>
              <a:gdLst/>
              <a:ahLst/>
              <a:cxnLst/>
              <a:rect l="l" t="t" r="r" b="b"/>
              <a:pathLst>
                <a:path w="5744" h="11938" extrusionOk="0">
                  <a:moveTo>
                    <a:pt x="4085" y="1"/>
                  </a:moveTo>
                  <a:lnTo>
                    <a:pt x="129" y="1625"/>
                  </a:lnTo>
                  <a:cubicBezTo>
                    <a:pt x="129" y="1625"/>
                    <a:pt x="0" y="3499"/>
                    <a:pt x="383" y="4998"/>
                  </a:cubicBezTo>
                  <a:cubicBezTo>
                    <a:pt x="767" y="6497"/>
                    <a:pt x="1277" y="9746"/>
                    <a:pt x="1659" y="10370"/>
                  </a:cubicBezTo>
                  <a:cubicBezTo>
                    <a:pt x="1994" y="10916"/>
                    <a:pt x="3496" y="11938"/>
                    <a:pt x="4041" y="11938"/>
                  </a:cubicBezTo>
                  <a:cubicBezTo>
                    <a:pt x="4120" y="11938"/>
                    <a:pt x="4179" y="11916"/>
                    <a:pt x="4212" y="11869"/>
                  </a:cubicBezTo>
                  <a:cubicBezTo>
                    <a:pt x="4467" y="11494"/>
                    <a:pt x="5744" y="500"/>
                    <a:pt x="5744" y="500"/>
                  </a:cubicBezTo>
                  <a:lnTo>
                    <a:pt x="40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04;p64">
              <a:extLst>
                <a:ext uri="{FF2B5EF4-FFF2-40B4-BE49-F238E27FC236}">
                  <a16:creationId xmlns:a16="http://schemas.microsoft.com/office/drawing/2014/main" id="{F0F14F5B-C1EC-5143-D76C-E7B23E5E2352}"/>
                </a:ext>
              </a:extLst>
            </p:cNvPr>
            <p:cNvSpPr/>
            <p:nvPr/>
          </p:nvSpPr>
          <p:spPr>
            <a:xfrm>
              <a:off x="-2248575" y="2787375"/>
              <a:ext cx="157125" cy="311875"/>
            </a:xfrm>
            <a:custGeom>
              <a:avLst/>
              <a:gdLst/>
              <a:ahLst/>
              <a:cxnLst/>
              <a:rect l="l" t="t" r="r" b="b"/>
              <a:pathLst>
                <a:path w="6285" h="12475" extrusionOk="0">
                  <a:moveTo>
                    <a:pt x="4356" y="554"/>
                  </a:moveTo>
                  <a:lnTo>
                    <a:pt x="5718" y="964"/>
                  </a:lnTo>
                  <a:cubicBezTo>
                    <a:pt x="5231" y="5136"/>
                    <a:pt x="4472" y="11253"/>
                    <a:pt x="4269" y="11956"/>
                  </a:cubicBezTo>
                  <a:cubicBezTo>
                    <a:pt x="3876" y="11935"/>
                    <a:pt x="2458" y="11031"/>
                    <a:pt x="2140" y="10511"/>
                  </a:cubicBezTo>
                  <a:cubicBezTo>
                    <a:pt x="1918" y="10149"/>
                    <a:pt x="1601" y="8578"/>
                    <a:pt x="1347" y="7313"/>
                  </a:cubicBezTo>
                  <a:cubicBezTo>
                    <a:pt x="1186" y="6512"/>
                    <a:pt x="1033" y="5755"/>
                    <a:pt x="894" y="5210"/>
                  </a:cubicBezTo>
                  <a:cubicBezTo>
                    <a:pt x="590" y="4019"/>
                    <a:pt x="618" y="2558"/>
                    <a:pt x="638" y="2079"/>
                  </a:cubicBezTo>
                  <a:lnTo>
                    <a:pt x="4356" y="554"/>
                  </a:lnTo>
                  <a:close/>
                  <a:moveTo>
                    <a:pt x="4329" y="1"/>
                  </a:moveTo>
                  <a:lnTo>
                    <a:pt x="138" y="1722"/>
                  </a:lnTo>
                  <a:lnTo>
                    <a:pt x="126" y="1883"/>
                  </a:lnTo>
                  <a:cubicBezTo>
                    <a:pt x="121" y="1961"/>
                    <a:pt x="0" y="3816"/>
                    <a:pt x="389" y="5339"/>
                  </a:cubicBezTo>
                  <a:cubicBezTo>
                    <a:pt x="526" y="5870"/>
                    <a:pt x="677" y="6621"/>
                    <a:pt x="837" y="7415"/>
                  </a:cubicBezTo>
                  <a:cubicBezTo>
                    <a:pt x="1193" y="9183"/>
                    <a:pt x="1445" y="10373"/>
                    <a:pt x="1696" y="10783"/>
                  </a:cubicBezTo>
                  <a:cubicBezTo>
                    <a:pt x="2062" y="11382"/>
                    <a:pt x="3618" y="12459"/>
                    <a:pt x="4283" y="12474"/>
                  </a:cubicBezTo>
                  <a:lnTo>
                    <a:pt x="4300" y="12474"/>
                  </a:lnTo>
                  <a:cubicBezTo>
                    <a:pt x="4527" y="12474"/>
                    <a:pt x="4638" y="12362"/>
                    <a:pt x="4685" y="12293"/>
                  </a:cubicBezTo>
                  <a:cubicBezTo>
                    <a:pt x="4948" y="11906"/>
                    <a:pt x="5874" y="4131"/>
                    <a:pt x="6259" y="807"/>
                  </a:cubicBezTo>
                  <a:lnTo>
                    <a:pt x="6285" y="591"/>
                  </a:lnTo>
                  <a:lnTo>
                    <a:pt x="43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105;p64">
              <a:extLst>
                <a:ext uri="{FF2B5EF4-FFF2-40B4-BE49-F238E27FC236}">
                  <a16:creationId xmlns:a16="http://schemas.microsoft.com/office/drawing/2014/main" id="{0374B034-80B7-89B1-440A-5A3E4064409F}"/>
                </a:ext>
              </a:extLst>
            </p:cNvPr>
            <p:cNvSpPr/>
            <p:nvPr/>
          </p:nvSpPr>
          <p:spPr>
            <a:xfrm>
              <a:off x="-1916925" y="1813400"/>
              <a:ext cx="167825" cy="201725"/>
            </a:xfrm>
            <a:custGeom>
              <a:avLst/>
              <a:gdLst/>
              <a:ahLst/>
              <a:cxnLst/>
              <a:rect l="l" t="t" r="r" b="b"/>
              <a:pathLst>
                <a:path w="6713" h="8069" extrusionOk="0">
                  <a:moveTo>
                    <a:pt x="6713" y="0"/>
                  </a:moveTo>
                  <a:lnTo>
                    <a:pt x="1" y="66"/>
                  </a:lnTo>
                  <a:lnTo>
                    <a:pt x="1" y="4620"/>
                  </a:lnTo>
                  <a:lnTo>
                    <a:pt x="3324" y="8069"/>
                  </a:lnTo>
                  <a:lnTo>
                    <a:pt x="6713" y="4555"/>
                  </a:lnTo>
                  <a:lnTo>
                    <a:pt x="67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106;p64">
              <a:extLst>
                <a:ext uri="{FF2B5EF4-FFF2-40B4-BE49-F238E27FC236}">
                  <a16:creationId xmlns:a16="http://schemas.microsoft.com/office/drawing/2014/main" id="{EE00D98B-351C-35C8-71F9-FE5670030E08}"/>
                </a:ext>
              </a:extLst>
            </p:cNvPr>
            <p:cNvSpPr/>
            <p:nvPr/>
          </p:nvSpPr>
          <p:spPr>
            <a:xfrm>
              <a:off x="-1923425" y="1806825"/>
              <a:ext cx="180850" cy="217650"/>
            </a:xfrm>
            <a:custGeom>
              <a:avLst/>
              <a:gdLst/>
              <a:ahLst/>
              <a:cxnLst/>
              <a:rect l="l" t="t" r="r" b="b"/>
              <a:pathLst>
                <a:path w="7234" h="8706" extrusionOk="0">
                  <a:moveTo>
                    <a:pt x="6713" y="526"/>
                  </a:moveTo>
                  <a:lnTo>
                    <a:pt x="6713" y="4713"/>
                  </a:lnTo>
                  <a:lnTo>
                    <a:pt x="3584" y="7956"/>
                  </a:lnTo>
                  <a:lnTo>
                    <a:pt x="521" y="4778"/>
                  </a:lnTo>
                  <a:lnTo>
                    <a:pt x="521" y="587"/>
                  </a:lnTo>
                  <a:lnTo>
                    <a:pt x="6713" y="526"/>
                  </a:lnTo>
                  <a:close/>
                  <a:moveTo>
                    <a:pt x="7233" y="1"/>
                  </a:moveTo>
                  <a:lnTo>
                    <a:pt x="1" y="71"/>
                  </a:lnTo>
                  <a:lnTo>
                    <a:pt x="1" y="4987"/>
                  </a:lnTo>
                  <a:lnTo>
                    <a:pt x="3584" y="8706"/>
                  </a:lnTo>
                  <a:lnTo>
                    <a:pt x="7233" y="4923"/>
                  </a:lnTo>
                  <a:lnTo>
                    <a:pt x="72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07;p64">
              <a:extLst>
                <a:ext uri="{FF2B5EF4-FFF2-40B4-BE49-F238E27FC236}">
                  <a16:creationId xmlns:a16="http://schemas.microsoft.com/office/drawing/2014/main" id="{CA274EF5-A119-4500-8CFE-BE925C7F6CDA}"/>
                </a:ext>
              </a:extLst>
            </p:cNvPr>
            <p:cNvSpPr/>
            <p:nvPr/>
          </p:nvSpPr>
          <p:spPr>
            <a:xfrm>
              <a:off x="-2009975" y="1689375"/>
              <a:ext cx="64850" cy="83750"/>
            </a:xfrm>
            <a:custGeom>
              <a:avLst/>
              <a:gdLst/>
              <a:ahLst/>
              <a:cxnLst/>
              <a:rect l="l" t="t" r="r" b="b"/>
              <a:pathLst>
                <a:path w="2594" h="3350" extrusionOk="0">
                  <a:moveTo>
                    <a:pt x="706" y="0"/>
                  </a:moveTo>
                  <a:cubicBezTo>
                    <a:pt x="600" y="0"/>
                    <a:pt x="494" y="77"/>
                    <a:pt x="400" y="276"/>
                  </a:cubicBezTo>
                  <a:cubicBezTo>
                    <a:pt x="1" y="1123"/>
                    <a:pt x="466" y="2424"/>
                    <a:pt x="1064" y="2944"/>
                  </a:cubicBezTo>
                  <a:cubicBezTo>
                    <a:pt x="1463" y="3292"/>
                    <a:pt x="2011" y="3349"/>
                    <a:pt x="2331" y="3349"/>
                  </a:cubicBezTo>
                  <a:cubicBezTo>
                    <a:pt x="2490" y="3349"/>
                    <a:pt x="2593" y="3335"/>
                    <a:pt x="2593" y="3335"/>
                  </a:cubicBezTo>
                  <a:lnTo>
                    <a:pt x="2260" y="1383"/>
                  </a:lnTo>
                  <a:lnTo>
                    <a:pt x="1397" y="797"/>
                  </a:lnTo>
                  <a:cubicBezTo>
                    <a:pt x="1397" y="797"/>
                    <a:pt x="1048" y="0"/>
                    <a:pt x="7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08;p64">
              <a:extLst>
                <a:ext uri="{FF2B5EF4-FFF2-40B4-BE49-F238E27FC236}">
                  <a16:creationId xmlns:a16="http://schemas.microsoft.com/office/drawing/2014/main" id="{1C513E7A-7A44-01A8-DF22-79605B1B04C0}"/>
                </a:ext>
              </a:extLst>
            </p:cNvPr>
            <p:cNvSpPr/>
            <p:nvPr/>
          </p:nvSpPr>
          <p:spPr>
            <a:xfrm>
              <a:off x="-2016875" y="1682850"/>
              <a:ext cx="79250" cy="96775"/>
            </a:xfrm>
            <a:custGeom>
              <a:avLst/>
              <a:gdLst/>
              <a:ahLst/>
              <a:cxnLst/>
              <a:rect l="l" t="t" r="r" b="b"/>
              <a:pathLst>
                <a:path w="3170" h="3871" extrusionOk="0">
                  <a:moveTo>
                    <a:pt x="984" y="523"/>
                  </a:moveTo>
                  <a:cubicBezTo>
                    <a:pt x="1084" y="557"/>
                    <a:pt x="1305" y="867"/>
                    <a:pt x="1434" y="1163"/>
                  </a:cubicBezTo>
                  <a:lnTo>
                    <a:pt x="1465" y="1232"/>
                  </a:lnTo>
                  <a:lnTo>
                    <a:pt x="2299" y="1797"/>
                  </a:lnTo>
                  <a:lnTo>
                    <a:pt x="2563" y="3349"/>
                  </a:lnTo>
                  <a:cubicBezTo>
                    <a:pt x="2278" y="3344"/>
                    <a:pt x="1830" y="3287"/>
                    <a:pt x="1511" y="3009"/>
                  </a:cubicBezTo>
                  <a:cubicBezTo>
                    <a:pt x="964" y="2533"/>
                    <a:pt x="581" y="1351"/>
                    <a:pt x="911" y="649"/>
                  </a:cubicBezTo>
                  <a:cubicBezTo>
                    <a:pt x="952" y="563"/>
                    <a:pt x="984" y="531"/>
                    <a:pt x="984" y="523"/>
                  </a:cubicBezTo>
                  <a:close/>
                  <a:moveTo>
                    <a:pt x="987" y="1"/>
                  </a:moveTo>
                  <a:cubicBezTo>
                    <a:pt x="842" y="12"/>
                    <a:pt x="607" y="72"/>
                    <a:pt x="440" y="427"/>
                  </a:cubicBezTo>
                  <a:cubicBezTo>
                    <a:pt x="1" y="1361"/>
                    <a:pt x="470" y="2793"/>
                    <a:pt x="1169" y="3401"/>
                  </a:cubicBezTo>
                  <a:cubicBezTo>
                    <a:pt x="1630" y="3803"/>
                    <a:pt x="2246" y="3871"/>
                    <a:pt x="2606" y="3871"/>
                  </a:cubicBezTo>
                  <a:cubicBezTo>
                    <a:pt x="2706" y="3871"/>
                    <a:pt x="2805" y="3866"/>
                    <a:pt x="2904" y="3854"/>
                  </a:cubicBezTo>
                  <a:lnTo>
                    <a:pt x="3169" y="3816"/>
                  </a:lnTo>
                  <a:lnTo>
                    <a:pt x="2775" y="1490"/>
                  </a:lnTo>
                  <a:lnTo>
                    <a:pt x="1879" y="884"/>
                  </a:lnTo>
                  <a:cubicBezTo>
                    <a:pt x="1750" y="609"/>
                    <a:pt x="1419" y="7"/>
                    <a:pt x="9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09;p64">
              <a:extLst>
                <a:ext uri="{FF2B5EF4-FFF2-40B4-BE49-F238E27FC236}">
                  <a16:creationId xmlns:a16="http://schemas.microsoft.com/office/drawing/2014/main" id="{7E3CBB34-D1B0-5A19-7ECC-147377D7039E}"/>
                </a:ext>
              </a:extLst>
            </p:cNvPr>
            <p:cNvSpPr/>
            <p:nvPr/>
          </p:nvSpPr>
          <p:spPr>
            <a:xfrm>
              <a:off x="-1734200" y="1689375"/>
              <a:ext cx="64850" cy="83750"/>
            </a:xfrm>
            <a:custGeom>
              <a:avLst/>
              <a:gdLst/>
              <a:ahLst/>
              <a:cxnLst/>
              <a:rect l="l" t="t" r="r" b="b"/>
              <a:pathLst>
                <a:path w="2594" h="3350" extrusionOk="0">
                  <a:moveTo>
                    <a:pt x="1889" y="0"/>
                  </a:moveTo>
                  <a:cubicBezTo>
                    <a:pt x="1546" y="0"/>
                    <a:pt x="1197" y="797"/>
                    <a:pt x="1197" y="797"/>
                  </a:cubicBezTo>
                  <a:lnTo>
                    <a:pt x="334" y="1383"/>
                  </a:lnTo>
                  <a:lnTo>
                    <a:pt x="1" y="3335"/>
                  </a:lnTo>
                  <a:cubicBezTo>
                    <a:pt x="1" y="3335"/>
                    <a:pt x="104" y="3349"/>
                    <a:pt x="263" y="3349"/>
                  </a:cubicBezTo>
                  <a:cubicBezTo>
                    <a:pt x="583" y="3349"/>
                    <a:pt x="1131" y="3292"/>
                    <a:pt x="1530" y="2944"/>
                  </a:cubicBezTo>
                  <a:cubicBezTo>
                    <a:pt x="2128" y="2424"/>
                    <a:pt x="2593" y="1123"/>
                    <a:pt x="2195" y="276"/>
                  </a:cubicBezTo>
                  <a:cubicBezTo>
                    <a:pt x="2101" y="77"/>
                    <a:pt x="1995" y="0"/>
                    <a:pt x="1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110;p64">
              <a:extLst>
                <a:ext uri="{FF2B5EF4-FFF2-40B4-BE49-F238E27FC236}">
                  <a16:creationId xmlns:a16="http://schemas.microsoft.com/office/drawing/2014/main" id="{864BFD42-3A8A-3455-9456-9052AF848134}"/>
                </a:ext>
              </a:extLst>
            </p:cNvPr>
            <p:cNvSpPr/>
            <p:nvPr/>
          </p:nvSpPr>
          <p:spPr>
            <a:xfrm>
              <a:off x="-1741700" y="1682850"/>
              <a:ext cx="79275" cy="96775"/>
            </a:xfrm>
            <a:custGeom>
              <a:avLst/>
              <a:gdLst/>
              <a:ahLst/>
              <a:cxnLst/>
              <a:rect l="l" t="t" r="r" b="b"/>
              <a:pathLst>
                <a:path w="3171" h="3871" extrusionOk="0">
                  <a:moveTo>
                    <a:pt x="2171" y="518"/>
                  </a:moveTo>
                  <a:cubicBezTo>
                    <a:pt x="2172" y="518"/>
                    <a:pt x="2208" y="540"/>
                    <a:pt x="2259" y="649"/>
                  </a:cubicBezTo>
                  <a:cubicBezTo>
                    <a:pt x="2590" y="1351"/>
                    <a:pt x="2206" y="2533"/>
                    <a:pt x="1660" y="3009"/>
                  </a:cubicBezTo>
                  <a:cubicBezTo>
                    <a:pt x="1340" y="3286"/>
                    <a:pt x="892" y="3344"/>
                    <a:pt x="607" y="3349"/>
                  </a:cubicBezTo>
                  <a:lnTo>
                    <a:pt x="872" y="1797"/>
                  </a:lnTo>
                  <a:lnTo>
                    <a:pt x="1706" y="1231"/>
                  </a:lnTo>
                  <a:lnTo>
                    <a:pt x="1736" y="1162"/>
                  </a:lnTo>
                  <a:cubicBezTo>
                    <a:pt x="1869" y="859"/>
                    <a:pt x="2097" y="542"/>
                    <a:pt x="2171" y="518"/>
                  </a:cubicBezTo>
                  <a:close/>
                  <a:moveTo>
                    <a:pt x="2183" y="1"/>
                  </a:moveTo>
                  <a:cubicBezTo>
                    <a:pt x="1752" y="7"/>
                    <a:pt x="1420" y="610"/>
                    <a:pt x="1291" y="884"/>
                  </a:cubicBezTo>
                  <a:lnTo>
                    <a:pt x="397" y="1490"/>
                  </a:lnTo>
                  <a:lnTo>
                    <a:pt x="1" y="3816"/>
                  </a:lnTo>
                  <a:lnTo>
                    <a:pt x="266" y="3854"/>
                  </a:lnTo>
                  <a:cubicBezTo>
                    <a:pt x="364" y="3866"/>
                    <a:pt x="464" y="3871"/>
                    <a:pt x="564" y="3871"/>
                  </a:cubicBezTo>
                  <a:cubicBezTo>
                    <a:pt x="925" y="3871"/>
                    <a:pt x="1540" y="3803"/>
                    <a:pt x="2001" y="3401"/>
                  </a:cubicBezTo>
                  <a:cubicBezTo>
                    <a:pt x="2700" y="2793"/>
                    <a:pt x="3171" y="1362"/>
                    <a:pt x="2730" y="427"/>
                  </a:cubicBezTo>
                  <a:cubicBezTo>
                    <a:pt x="2562" y="71"/>
                    <a:pt x="2353" y="1"/>
                    <a:pt x="21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11;p64">
              <a:extLst>
                <a:ext uri="{FF2B5EF4-FFF2-40B4-BE49-F238E27FC236}">
                  <a16:creationId xmlns:a16="http://schemas.microsoft.com/office/drawing/2014/main" id="{DA96457A-2C44-C22F-2136-38CF464702D5}"/>
                </a:ext>
              </a:extLst>
            </p:cNvPr>
            <p:cNvSpPr/>
            <p:nvPr/>
          </p:nvSpPr>
          <p:spPr>
            <a:xfrm>
              <a:off x="-2016600" y="1436150"/>
              <a:ext cx="370500" cy="286175"/>
            </a:xfrm>
            <a:custGeom>
              <a:avLst/>
              <a:gdLst/>
              <a:ahLst/>
              <a:cxnLst/>
              <a:rect l="l" t="t" r="r" b="b"/>
              <a:pathLst>
                <a:path w="14820" h="11447" extrusionOk="0">
                  <a:moveTo>
                    <a:pt x="6624" y="0"/>
                  </a:moveTo>
                  <a:cubicBezTo>
                    <a:pt x="6213" y="0"/>
                    <a:pt x="5819" y="39"/>
                    <a:pt x="5449" y="126"/>
                  </a:cubicBezTo>
                  <a:cubicBezTo>
                    <a:pt x="2126" y="907"/>
                    <a:pt x="2792" y="1883"/>
                    <a:pt x="2792" y="1883"/>
                  </a:cubicBezTo>
                  <a:cubicBezTo>
                    <a:pt x="2792" y="1883"/>
                    <a:pt x="0" y="3054"/>
                    <a:pt x="0" y="5006"/>
                  </a:cubicBezTo>
                  <a:cubicBezTo>
                    <a:pt x="0" y="6958"/>
                    <a:pt x="399" y="9170"/>
                    <a:pt x="1064" y="10015"/>
                  </a:cubicBezTo>
                  <a:cubicBezTo>
                    <a:pt x="1728" y="10862"/>
                    <a:pt x="2259" y="11447"/>
                    <a:pt x="2259" y="11447"/>
                  </a:cubicBezTo>
                  <a:lnTo>
                    <a:pt x="2392" y="8650"/>
                  </a:lnTo>
                  <a:lnTo>
                    <a:pt x="4320" y="5332"/>
                  </a:lnTo>
                  <a:cubicBezTo>
                    <a:pt x="4320" y="5332"/>
                    <a:pt x="7509" y="7348"/>
                    <a:pt x="9104" y="7348"/>
                  </a:cubicBezTo>
                  <a:cubicBezTo>
                    <a:pt x="10699" y="7348"/>
                    <a:pt x="11762" y="7153"/>
                    <a:pt x="11762" y="7153"/>
                  </a:cubicBezTo>
                  <a:lnTo>
                    <a:pt x="12360" y="10471"/>
                  </a:lnTo>
                  <a:lnTo>
                    <a:pt x="13225" y="8065"/>
                  </a:lnTo>
                  <a:lnTo>
                    <a:pt x="13225" y="5852"/>
                  </a:lnTo>
                  <a:cubicBezTo>
                    <a:pt x="13225" y="5852"/>
                    <a:pt x="14819" y="4356"/>
                    <a:pt x="14486" y="3380"/>
                  </a:cubicBezTo>
                  <a:cubicBezTo>
                    <a:pt x="14192" y="2512"/>
                    <a:pt x="9906" y="0"/>
                    <a:pt x="66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112;p64">
              <a:extLst>
                <a:ext uri="{FF2B5EF4-FFF2-40B4-BE49-F238E27FC236}">
                  <a16:creationId xmlns:a16="http://schemas.microsoft.com/office/drawing/2014/main" id="{FE6AE614-3E32-8B0B-AC94-A868169FBF87}"/>
                </a:ext>
              </a:extLst>
            </p:cNvPr>
            <p:cNvSpPr/>
            <p:nvPr/>
          </p:nvSpPr>
          <p:spPr>
            <a:xfrm>
              <a:off x="-2023100" y="1429700"/>
              <a:ext cx="383350" cy="308675"/>
            </a:xfrm>
            <a:custGeom>
              <a:avLst/>
              <a:gdLst/>
              <a:ahLst/>
              <a:cxnLst/>
              <a:rect l="l" t="t" r="r" b="b"/>
              <a:pathLst>
                <a:path w="15334" h="12347" extrusionOk="0">
                  <a:moveTo>
                    <a:pt x="6890" y="517"/>
                  </a:moveTo>
                  <a:cubicBezTo>
                    <a:pt x="10065" y="517"/>
                    <a:pt x="14246" y="2975"/>
                    <a:pt x="14502" y="3721"/>
                  </a:cubicBezTo>
                  <a:cubicBezTo>
                    <a:pt x="14729" y="4386"/>
                    <a:pt x="13691" y="5561"/>
                    <a:pt x="13308" y="5919"/>
                  </a:cubicBezTo>
                  <a:lnTo>
                    <a:pt x="13226" y="5997"/>
                  </a:lnTo>
                  <a:lnTo>
                    <a:pt x="13226" y="8277"/>
                  </a:lnTo>
                  <a:lnTo>
                    <a:pt x="12706" y="9725"/>
                  </a:lnTo>
                  <a:lnTo>
                    <a:pt x="12234" y="7107"/>
                  </a:lnTo>
                  <a:lnTo>
                    <a:pt x="11977" y="7154"/>
                  </a:lnTo>
                  <a:cubicBezTo>
                    <a:pt x="11966" y="7157"/>
                    <a:pt x="10915" y="7345"/>
                    <a:pt x="9365" y="7345"/>
                  </a:cubicBezTo>
                  <a:cubicBezTo>
                    <a:pt x="7864" y="7345"/>
                    <a:pt x="4750" y="5389"/>
                    <a:pt x="4720" y="5369"/>
                  </a:cubicBezTo>
                  <a:lnTo>
                    <a:pt x="4491" y="5224"/>
                  </a:lnTo>
                  <a:lnTo>
                    <a:pt x="2395" y="8831"/>
                  </a:lnTo>
                  <a:lnTo>
                    <a:pt x="2291" y="11045"/>
                  </a:lnTo>
                  <a:cubicBezTo>
                    <a:pt x="2085" y="10803"/>
                    <a:pt x="1819" y="10482"/>
                    <a:pt x="1529" y="10112"/>
                  </a:cubicBezTo>
                  <a:cubicBezTo>
                    <a:pt x="954" y="9381"/>
                    <a:pt x="521" y="7297"/>
                    <a:pt x="521" y="5264"/>
                  </a:cubicBezTo>
                  <a:cubicBezTo>
                    <a:pt x="521" y="3509"/>
                    <a:pt x="3127" y="2392"/>
                    <a:pt x="3153" y="2381"/>
                  </a:cubicBezTo>
                  <a:lnTo>
                    <a:pt x="3452" y="2267"/>
                  </a:lnTo>
                  <a:lnTo>
                    <a:pt x="3273" y="2004"/>
                  </a:lnTo>
                  <a:cubicBezTo>
                    <a:pt x="3270" y="1996"/>
                    <a:pt x="3234" y="1925"/>
                    <a:pt x="3288" y="1807"/>
                  </a:cubicBezTo>
                  <a:cubicBezTo>
                    <a:pt x="3376" y="1609"/>
                    <a:pt x="3795" y="1102"/>
                    <a:pt x="5770" y="637"/>
                  </a:cubicBezTo>
                  <a:cubicBezTo>
                    <a:pt x="6122" y="555"/>
                    <a:pt x="6498" y="517"/>
                    <a:pt x="6890" y="517"/>
                  </a:cubicBezTo>
                  <a:close/>
                  <a:moveTo>
                    <a:pt x="6870" y="0"/>
                  </a:moveTo>
                  <a:cubicBezTo>
                    <a:pt x="6442" y="0"/>
                    <a:pt x="6031" y="41"/>
                    <a:pt x="5649" y="131"/>
                  </a:cubicBezTo>
                  <a:cubicBezTo>
                    <a:pt x="3991" y="521"/>
                    <a:pt x="3031" y="1028"/>
                    <a:pt x="2794" y="1637"/>
                  </a:cubicBezTo>
                  <a:cubicBezTo>
                    <a:pt x="2748" y="1751"/>
                    <a:pt x="2728" y="1875"/>
                    <a:pt x="2739" y="1998"/>
                  </a:cubicBezTo>
                  <a:cubicBezTo>
                    <a:pt x="2060" y="2326"/>
                    <a:pt x="0" y="3472"/>
                    <a:pt x="0" y="5264"/>
                  </a:cubicBezTo>
                  <a:cubicBezTo>
                    <a:pt x="0" y="7068"/>
                    <a:pt x="350" y="9456"/>
                    <a:pt x="1118" y="10436"/>
                  </a:cubicBezTo>
                  <a:cubicBezTo>
                    <a:pt x="1781" y="11278"/>
                    <a:pt x="2321" y="11874"/>
                    <a:pt x="2326" y="11880"/>
                  </a:cubicBezTo>
                  <a:lnTo>
                    <a:pt x="2750" y="12347"/>
                  </a:lnTo>
                  <a:lnTo>
                    <a:pt x="2910" y="8983"/>
                  </a:lnTo>
                  <a:lnTo>
                    <a:pt x="4671" y="5952"/>
                  </a:lnTo>
                  <a:cubicBezTo>
                    <a:pt x="5444" y="6420"/>
                    <a:pt x="7950" y="7867"/>
                    <a:pt x="9364" y="7867"/>
                  </a:cubicBezTo>
                  <a:cubicBezTo>
                    <a:pt x="10524" y="7867"/>
                    <a:pt x="11400" y="7767"/>
                    <a:pt x="11811" y="7708"/>
                  </a:cubicBezTo>
                  <a:lnTo>
                    <a:pt x="12537" y="11733"/>
                  </a:lnTo>
                  <a:lnTo>
                    <a:pt x="13729" y="8410"/>
                  </a:lnTo>
                  <a:lnTo>
                    <a:pt x="13745" y="6221"/>
                  </a:lnTo>
                  <a:cubicBezTo>
                    <a:pt x="14107" y="5862"/>
                    <a:pt x="15334" y="4554"/>
                    <a:pt x="14993" y="3554"/>
                  </a:cubicBezTo>
                  <a:cubicBezTo>
                    <a:pt x="14632" y="2489"/>
                    <a:pt x="10216" y="0"/>
                    <a:pt x="68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113;p64">
              <a:extLst>
                <a:ext uri="{FF2B5EF4-FFF2-40B4-BE49-F238E27FC236}">
                  <a16:creationId xmlns:a16="http://schemas.microsoft.com/office/drawing/2014/main" id="{C72B6BB0-3C95-04E4-55E6-8365F318F7E6}"/>
                </a:ext>
              </a:extLst>
            </p:cNvPr>
            <p:cNvSpPr/>
            <p:nvPr/>
          </p:nvSpPr>
          <p:spPr>
            <a:xfrm>
              <a:off x="-1980075" y="1528775"/>
              <a:ext cx="274175" cy="374925"/>
            </a:xfrm>
            <a:custGeom>
              <a:avLst/>
              <a:gdLst/>
              <a:ahLst/>
              <a:cxnLst/>
              <a:rect l="l" t="t" r="r" b="b"/>
              <a:pathLst>
                <a:path w="10967" h="14997" extrusionOk="0">
                  <a:moveTo>
                    <a:pt x="2061" y="0"/>
                  </a:moveTo>
                  <a:cubicBezTo>
                    <a:pt x="2061" y="0"/>
                    <a:pt x="1862" y="2213"/>
                    <a:pt x="1064" y="3513"/>
                  </a:cubicBezTo>
                  <a:cubicBezTo>
                    <a:pt x="340" y="4696"/>
                    <a:pt x="54" y="4750"/>
                    <a:pt x="8" y="4750"/>
                  </a:cubicBezTo>
                  <a:cubicBezTo>
                    <a:pt x="3" y="4750"/>
                    <a:pt x="1" y="4750"/>
                    <a:pt x="1" y="4750"/>
                  </a:cubicBezTo>
                  <a:lnTo>
                    <a:pt x="1" y="4750"/>
                  </a:lnTo>
                  <a:cubicBezTo>
                    <a:pt x="1" y="4750"/>
                    <a:pt x="799" y="9628"/>
                    <a:pt x="1464" y="10930"/>
                  </a:cubicBezTo>
                  <a:cubicBezTo>
                    <a:pt x="2127" y="12232"/>
                    <a:pt x="4188" y="14508"/>
                    <a:pt x="4653" y="14834"/>
                  </a:cubicBezTo>
                  <a:cubicBezTo>
                    <a:pt x="4832" y="14959"/>
                    <a:pt x="5197" y="14997"/>
                    <a:pt x="5616" y="14997"/>
                  </a:cubicBezTo>
                  <a:cubicBezTo>
                    <a:pt x="6288" y="14997"/>
                    <a:pt x="7101" y="14898"/>
                    <a:pt x="7511" y="14898"/>
                  </a:cubicBezTo>
                  <a:cubicBezTo>
                    <a:pt x="8175" y="14898"/>
                    <a:pt x="10102" y="10995"/>
                    <a:pt x="10434" y="10280"/>
                  </a:cubicBezTo>
                  <a:cubicBezTo>
                    <a:pt x="10767" y="9564"/>
                    <a:pt x="10967" y="3449"/>
                    <a:pt x="10967" y="3449"/>
                  </a:cubicBezTo>
                  <a:lnTo>
                    <a:pt x="10369" y="2342"/>
                  </a:lnTo>
                  <a:cubicBezTo>
                    <a:pt x="10369" y="2342"/>
                    <a:pt x="9301" y="2610"/>
                    <a:pt x="7955" y="2610"/>
                  </a:cubicBezTo>
                  <a:cubicBezTo>
                    <a:pt x="7099" y="2610"/>
                    <a:pt x="6130" y="2501"/>
                    <a:pt x="5251" y="2147"/>
                  </a:cubicBezTo>
                  <a:cubicBezTo>
                    <a:pt x="2992" y="1237"/>
                    <a:pt x="2061" y="0"/>
                    <a:pt x="20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114;p64">
              <a:extLst>
                <a:ext uri="{FF2B5EF4-FFF2-40B4-BE49-F238E27FC236}">
                  <a16:creationId xmlns:a16="http://schemas.microsoft.com/office/drawing/2014/main" id="{B24CDEA3-117A-E597-94C1-89A3F610C47C}"/>
                </a:ext>
              </a:extLst>
            </p:cNvPr>
            <p:cNvSpPr/>
            <p:nvPr/>
          </p:nvSpPr>
          <p:spPr>
            <a:xfrm>
              <a:off x="-1988075" y="1511425"/>
              <a:ext cx="288725" cy="398775"/>
            </a:xfrm>
            <a:custGeom>
              <a:avLst/>
              <a:gdLst/>
              <a:ahLst/>
              <a:cxnLst/>
              <a:rect l="l" t="t" r="r" b="b"/>
              <a:pathLst>
                <a:path w="11549" h="15951" extrusionOk="0">
                  <a:moveTo>
                    <a:pt x="2570" y="1279"/>
                  </a:moveTo>
                  <a:cubicBezTo>
                    <a:pt x="3048" y="1737"/>
                    <a:pt x="3978" y="2478"/>
                    <a:pt x="5475" y="3082"/>
                  </a:cubicBezTo>
                  <a:cubicBezTo>
                    <a:pt x="6394" y="3452"/>
                    <a:pt x="7398" y="3565"/>
                    <a:pt x="8281" y="3565"/>
                  </a:cubicBezTo>
                  <a:cubicBezTo>
                    <a:pt x="9311" y="3565"/>
                    <a:pt x="10176" y="3412"/>
                    <a:pt x="10553" y="3333"/>
                  </a:cubicBezTo>
                  <a:lnTo>
                    <a:pt x="11024" y="4204"/>
                  </a:lnTo>
                  <a:cubicBezTo>
                    <a:pt x="10945" y="6554"/>
                    <a:pt x="10742" y="10382"/>
                    <a:pt x="10519" y="10864"/>
                  </a:cubicBezTo>
                  <a:cubicBezTo>
                    <a:pt x="9709" y="12607"/>
                    <a:pt x="8254" y="15216"/>
                    <a:pt x="7831" y="15332"/>
                  </a:cubicBezTo>
                  <a:cubicBezTo>
                    <a:pt x="7647" y="15332"/>
                    <a:pt x="7383" y="15351"/>
                    <a:pt x="7088" y="15373"/>
                  </a:cubicBezTo>
                  <a:cubicBezTo>
                    <a:pt x="6757" y="15398"/>
                    <a:pt x="6310" y="15431"/>
                    <a:pt x="5920" y="15431"/>
                  </a:cubicBezTo>
                  <a:cubicBezTo>
                    <a:pt x="5560" y="15431"/>
                    <a:pt x="5249" y="15403"/>
                    <a:pt x="5122" y="15314"/>
                  </a:cubicBezTo>
                  <a:cubicBezTo>
                    <a:pt x="4729" y="15039"/>
                    <a:pt x="2669" y="12786"/>
                    <a:pt x="2015" y="11505"/>
                  </a:cubicBezTo>
                  <a:cubicBezTo>
                    <a:pt x="1451" y="10402"/>
                    <a:pt x="769" y="6526"/>
                    <a:pt x="612" y="5601"/>
                  </a:cubicBezTo>
                  <a:cubicBezTo>
                    <a:pt x="830" y="5448"/>
                    <a:pt x="1143" y="5100"/>
                    <a:pt x="1607" y="4343"/>
                  </a:cubicBezTo>
                  <a:cubicBezTo>
                    <a:pt x="2182" y="3402"/>
                    <a:pt x="2456" y="2039"/>
                    <a:pt x="2570" y="1279"/>
                  </a:cubicBezTo>
                  <a:close/>
                  <a:moveTo>
                    <a:pt x="2182" y="1"/>
                  </a:moveTo>
                  <a:lnTo>
                    <a:pt x="2122" y="669"/>
                  </a:lnTo>
                  <a:cubicBezTo>
                    <a:pt x="2120" y="691"/>
                    <a:pt x="1919" y="2835"/>
                    <a:pt x="1163" y="4070"/>
                  </a:cubicBezTo>
                  <a:cubicBezTo>
                    <a:pt x="656" y="4896"/>
                    <a:pt x="395" y="5118"/>
                    <a:pt x="311" y="5172"/>
                  </a:cubicBezTo>
                  <a:lnTo>
                    <a:pt x="0" y="5096"/>
                  </a:lnTo>
                  <a:lnTo>
                    <a:pt x="64" y="5485"/>
                  </a:lnTo>
                  <a:cubicBezTo>
                    <a:pt x="97" y="5686"/>
                    <a:pt x="876" y="10420"/>
                    <a:pt x="1551" y="11743"/>
                  </a:cubicBezTo>
                  <a:cubicBezTo>
                    <a:pt x="2234" y="13080"/>
                    <a:pt x="4317" y="15386"/>
                    <a:pt x="4824" y="15741"/>
                  </a:cubicBezTo>
                  <a:cubicBezTo>
                    <a:pt x="5050" y="15899"/>
                    <a:pt x="5435" y="15951"/>
                    <a:pt x="5931" y="15951"/>
                  </a:cubicBezTo>
                  <a:cubicBezTo>
                    <a:pt x="6280" y="15951"/>
                    <a:pt x="6685" y="15925"/>
                    <a:pt x="7126" y="15891"/>
                  </a:cubicBezTo>
                  <a:cubicBezTo>
                    <a:pt x="7407" y="15871"/>
                    <a:pt x="7657" y="15852"/>
                    <a:pt x="7831" y="15852"/>
                  </a:cubicBezTo>
                  <a:cubicBezTo>
                    <a:pt x="8749" y="15852"/>
                    <a:pt x="10764" y="11571"/>
                    <a:pt x="10990" y="11082"/>
                  </a:cubicBezTo>
                  <a:cubicBezTo>
                    <a:pt x="11335" y="10340"/>
                    <a:pt x="11525" y="4781"/>
                    <a:pt x="11546" y="4149"/>
                  </a:cubicBezTo>
                  <a:lnTo>
                    <a:pt x="11548" y="4079"/>
                  </a:lnTo>
                  <a:lnTo>
                    <a:pt x="10821" y="2734"/>
                  </a:lnTo>
                  <a:lnTo>
                    <a:pt x="10626" y="2783"/>
                  </a:lnTo>
                  <a:cubicBezTo>
                    <a:pt x="10609" y="2787"/>
                    <a:pt x="9569" y="3041"/>
                    <a:pt x="8272" y="3041"/>
                  </a:cubicBezTo>
                  <a:cubicBezTo>
                    <a:pt x="7443" y="3041"/>
                    <a:pt x="6508" y="2937"/>
                    <a:pt x="5668" y="2598"/>
                  </a:cubicBezTo>
                  <a:cubicBezTo>
                    <a:pt x="3514" y="1730"/>
                    <a:pt x="2597" y="548"/>
                    <a:pt x="2589" y="536"/>
                  </a:cubicBezTo>
                  <a:lnTo>
                    <a:pt x="2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115;p64">
              <a:extLst>
                <a:ext uri="{FF2B5EF4-FFF2-40B4-BE49-F238E27FC236}">
                  <a16:creationId xmlns:a16="http://schemas.microsoft.com/office/drawing/2014/main" id="{74D76E2B-5609-62DC-ADBE-697C3068A385}"/>
                </a:ext>
              </a:extLst>
            </p:cNvPr>
            <p:cNvSpPr/>
            <p:nvPr/>
          </p:nvSpPr>
          <p:spPr>
            <a:xfrm>
              <a:off x="-1973400" y="1644225"/>
              <a:ext cx="121300" cy="101100"/>
            </a:xfrm>
            <a:custGeom>
              <a:avLst/>
              <a:gdLst/>
              <a:ahLst/>
              <a:cxnLst/>
              <a:rect l="l" t="t" r="r" b="b"/>
              <a:pathLst>
                <a:path w="4852" h="4044" extrusionOk="0">
                  <a:moveTo>
                    <a:pt x="2260" y="1"/>
                  </a:moveTo>
                  <a:cubicBezTo>
                    <a:pt x="797" y="1"/>
                    <a:pt x="0" y="456"/>
                    <a:pt x="0" y="456"/>
                  </a:cubicBezTo>
                  <a:cubicBezTo>
                    <a:pt x="0" y="456"/>
                    <a:pt x="0" y="2668"/>
                    <a:pt x="731" y="3514"/>
                  </a:cubicBezTo>
                  <a:cubicBezTo>
                    <a:pt x="1052" y="3885"/>
                    <a:pt x="1642" y="4043"/>
                    <a:pt x="2254" y="4043"/>
                  </a:cubicBezTo>
                  <a:cubicBezTo>
                    <a:pt x="3035" y="4043"/>
                    <a:pt x="3851" y="3785"/>
                    <a:pt x="4186" y="3384"/>
                  </a:cubicBezTo>
                  <a:cubicBezTo>
                    <a:pt x="4785" y="2668"/>
                    <a:pt x="4851" y="651"/>
                    <a:pt x="4851" y="651"/>
                  </a:cubicBezTo>
                  <a:cubicBezTo>
                    <a:pt x="4851" y="651"/>
                    <a:pt x="3721" y="1"/>
                    <a:pt x="2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16;p64">
              <a:extLst>
                <a:ext uri="{FF2B5EF4-FFF2-40B4-BE49-F238E27FC236}">
                  <a16:creationId xmlns:a16="http://schemas.microsoft.com/office/drawing/2014/main" id="{5A7AE18E-9253-7AE3-80C6-4E5FBEF2BBA7}"/>
                </a:ext>
              </a:extLst>
            </p:cNvPr>
            <p:cNvSpPr/>
            <p:nvPr/>
          </p:nvSpPr>
          <p:spPr>
            <a:xfrm>
              <a:off x="-1979900" y="1637725"/>
              <a:ext cx="134425" cy="114125"/>
            </a:xfrm>
            <a:custGeom>
              <a:avLst/>
              <a:gdLst/>
              <a:ahLst/>
              <a:cxnLst/>
              <a:rect l="l" t="t" r="r" b="b"/>
              <a:pathLst>
                <a:path w="5377" h="4565" extrusionOk="0">
                  <a:moveTo>
                    <a:pt x="2520" y="520"/>
                  </a:moveTo>
                  <a:cubicBezTo>
                    <a:pt x="3605" y="520"/>
                    <a:pt x="4509" y="904"/>
                    <a:pt x="4844" y="1065"/>
                  </a:cubicBezTo>
                  <a:cubicBezTo>
                    <a:pt x="4806" y="1697"/>
                    <a:pt x="4651" y="2993"/>
                    <a:pt x="4247" y="3477"/>
                  </a:cubicBezTo>
                  <a:cubicBezTo>
                    <a:pt x="3978" y="3799"/>
                    <a:pt x="3261" y="4036"/>
                    <a:pt x="2542" y="4042"/>
                  </a:cubicBezTo>
                  <a:cubicBezTo>
                    <a:pt x="2535" y="4042"/>
                    <a:pt x="2528" y="4043"/>
                    <a:pt x="2521" y="4043"/>
                  </a:cubicBezTo>
                  <a:cubicBezTo>
                    <a:pt x="1914" y="4043"/>
                    <a:pt x="1431" y="3885"/>
                    <a:pt x="1188" y="3604"/>
                  </a:cubicBezTo>
                  <a:cubicBezTo>
                    <a:pt x="685" y="3023"/>
                    <a:pt x="543" y="1569"/>
                    <a:pt x="523" y="880"/>
                  </a:cubicBezTo>
                  <a:cubicBezTo>
                    <a:pt x="797" y="762"/>
                    <a:pt x="1485" y="521"/>
                    <a:pt x="2520" y="520"/>
                  </a:cubicBezTo>
                  <a:close/>
                  <a:moveTo>
                    <a:pt x="2520" y="0"/>
                  </a:moveTo>
                  <a:cubicBezTo>
                    <a:pt x="1005" y="0"/>
                    <a:pt x="166" y="470"/>
                    <a:pt x="131" y="490"/>
                  </a:cubicBezTo>
                  <a:lnTo>
                    <a:pt x="0" y="565"/>
                  </a:lnTo>
                  <a:lnTo>
                    <a:pt x="0" y="716"/>
                  </a:lnTo>
                  <a:cubicBezTo>
                    <a:pt x="0" y="812"/>
                    <a:pt x="9" y="3036"/>
                    <a:pt x="794" y="3944"/>
                  </a:cubicBezTo>
                  <a:cubicBezTo>
                    <a:pt x="1140" y="4345"/>
                    <a:pt x="1749" y="4564"/>
                    <a:pt x="2511" y="4564"/>
                  </a:cubicBezTo>
                  <a:cubicBezTo>
                    <a:pt x="2524" y="4564"/>
                    <a:pt x="2534" y="4564"/>
                    <a:pt x="2547" y="4563"/>
                  </a:cubicBezTo>
                  <a:cubicBezTo>
                    <a:pt x="3284" y="4557"/>
                    <a:pt x="4220" y="4322"/>
                    <a:pt x="4646" y="3811"/>
                  </a:cubicBezTo>
                  <a:cubicBezTo>
                    <a:pt x="5284" y="3048"/>
                    <a:pt x="5364" y="1135"/>
                    <a:pt x="5372" y="920"/>
                  </a:cubicBezTo>
                  <a:lnTo>
                    <a:pt x="5376" y="763"/>
                  </a:lnTo>
                  <a:lnTo>
                    <a:pt x="5241" y="686"/>
                  </a:lnTo>
                  <a:cubicBezTo>
                    <a:pt x="5192" y="658"/>
                    <a:pt x="4034" y="0"/>
                    <a:pt x="25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117;p64">
              <a:extLst>
                <a:ext uri="{FF2B5EF4-FFF2-40B4-BE49-F238E27FC236}">
                  <a16:creationId xmlns:a16="http://schemas.microsoft.com/office/drawing/2014/main" id="{0CF3779C-DBEB-3A79-AA7B-AABC1E98FC07}"/>
                </a:ext>
              </a:extLst>
            </p:cNvPr>
            <p:cNvSpPr/>
            <p:nvPr/>
          </p:nvSpPr>
          <p:spPr>
            <a:xfrm>
              <a:off x="-1828875" y="1644225"/>
              <a:ext cx="121325" cy="101100"/>
            </a:xfrm>
            <a:custGeom>
              <a:avLst/>
              <a:gdLst/>
              <a:ahLst/>
              <a:cxnLst/>
              <a:rect l="l" t="t" r="r" b="b"/>
              <a:pathLst>
                <a:path w="4853" h="4044" extrusionOk="0">
                  <a:moveTo>
                    <a:pt x="2593" y="1"/>
                  </a:moveTo>
                  <a:cubicBezTo>
                    <a:pt x="1130" y="1"/>
                    <a:pt x="0" y="651"/>
                    <a:pt x="0" y="651"/>
                  </a:cubicBezTo>
                  <a:cubicBezTo>
                    <a:pt x="0" y="651"/>
                    <a:pt x="67" y="2668"/>
                    <a:pt x="665" y="3384"/>
                  </a:cubicBezTo>
                  <a:cubicBezTo>
                    <a:pt x="1000" y="3785"/>
                    <a:pt x="1816" y="4043"/>
                    <a:pt x="2597" y="4043"/>
                  </a:cubicBezTo>
                  <a:cubicBezTo>
                    <a:pt x="3209" y="4043"/>
                    <a:pt x="3800" y="3885"/>
                    <a:pt x="4121" y="3514"/>
                  </a:cubicBezTo>
                  <a:cubicBezTo>
                    <a:pt x="4852" y="2668"/>
                    <a:pt x="4852" y="456"/>
                    <a:pt x="4852" y="456"/>
                  </a:cubicBezTo>
                  <a:cubicBezTo>
                    <a:pt x="4852" y="456"/>
                    <a:pt x="4054" y="1"/>
                    <a:pt x="2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118;p64">
              <a:extLst>
                <a:ext uri="{FF2B5EF4-FFF2-40B4-BE49-F238E27FC236}">
                  <a16:creationId xmlns:a16="http://schemas.microsoft.com/office/drawing/2014/main" id="{4BFAB944-DFD3-0853-D56C-D1C8EAC50DD1}"/>
                </a:ext>
              </a:extLst>
            </p:cNvPr>
            <p:cNvSpPr/>
            <p:nvPr/>
          </p:nvSpPr>
          <p:spPr>
            <a:xfrm>
              <a:off x="-1835500" y="1637725"/>
              <a:ext cx="134450" cy="114125"/>
            </a:xfrm>
            <a:custGeom>
              <a:avLst/>
              <a:gdLst/>
              <a:ahLst/>
              <a:cxnLst/>
              <a:rect l="l" t="t" r="r" b="b"/>
              <a:pathLst>
                <a:path w="5378" h="4565" extrusionOk="0">
                  <a:moveTo>
                    <a:pt x="2853" y="522"/>
                  </a:moveTo>
                  <a:cubicBezTo>
                    <a:pt x="2854" y="522"/>
                    <a:pt x="2856" y="522"/>
                    <a:pt x="2858" y="522"/>
                  </a:cubicBezTo>
                  <a:cubicBezTo>
                    <a:pt x="3893" y="522"/>
                    <a:pt x="4580" y="762"/>
                    <a:pt x="4855" y="880"/>
                  </a:cubicBezTo>
                  <a:cubicBezTo>
                    <a:pt x="4834" y="1569"/>
                    <a:pt x="4692" y="3023"/>
                    <a:pt x="4190" y="3604"/>
                  </a:cubicBezTo>
                  <a:cubicBezTo>
                    <a:pt x="3944" y="3889"/>
                    <a:pt x="3444" y="4044"/>
                    <a:pt x="2836" y="4044"/>
                  </a:cubicBezTo>
                  <a:cubicBezTo>
                    <a:pt x="2117" y="4038"/>
                    <a:pt x="1400" y="3799"/>
                    <a:pt x="1131" y="3477"/>
                  </a:cubicBezTo>
                  <a:cubicBezTo>
                    <a:pt x="727" y="2994"/>
                    <a:pt x="572" y="1698"/>
                    <a:pt x="534" y="1066"/>
                  </a:cubicBezTo>
                  <a:lnTo>
                    <a:pt x="533" y="1066"/>
                  </a:lnTo>
                  <a:cubicBezTo>
                    <a:pt x="867" y="904"/>
                    <a:pt x="1769" y="522"/>
                    <a:pt x="2853" y="522"/>
                  </a:cubicBezTo>
                  <a:close/>
                  <a:moveTo>
                    <a:pt x="2858" y="0"/>
                  </a:moveTo>
                  <a:cubicBezTo>
                    <a:pt x="1343" y="0"/>
                    <a:pt x="184" y="658"/>
                    <a:pt x="136" y="686"/>
                  </a:cubicBezTo>
                  <a:lnTo>
                    <a:pt x="0" y="763"/>
                  </a:lnTo>
                  <a:lnTo>
                    <a:pt x="5" y="920"/>
                  </a:lnTo>
                  <a:cubicBezTo>
                    <a:pt x="12" y="1136"/>
                    <a:pt x="93" y="3050"/>
                    <a:pt x="730" y="3811"/>
                  </a:cubicBezTo>
                  <a:cubicBezTo>
                    <a:pt x="1158" y="4322"/>
                    <a:pt x="2094" y="4558"/>
                    <a:pt x="2831" y="4564"/>
                  </a:cubicBezTo>
                  <a:lnTo>
                    <a:pt x="2865" y="4564"/>
                  </a:lnTo>
                  <a:cubicBezTo>
                    <a:pt x="3628" y="4564"/>
                    <a:pt x="4237" y="4345"/>
                    <a:pt x="4583" y="3944"/>
                  </a:cubicBezTo>
                  <a:cubicBezTo>
                    <a:pt x="5368" y="3036"/>
                    <a:pt x="5378" y="811"/>
                    <a:pt x="5378" y="717"/>
                  </a:cubicBezTo>
                  <a:lnTo>
                    <a:pt x="5378" y="566"/>
                  </a:lnTo>
                  <a:lnTo>
                    <a:pt x="5246" y="491"/>
                  </a:lnTo>
                  <a:cubicBezTo>
                    <a:pt x="5211" y="470"/>
                    <a:pt x="4373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119;p64">
              <a:extLst>
                <a:ext uri="{FF2B5EF4-FFF2-40B4-BE49-F238E27FC236}">
                  <a16:creationId xmlns:a16="http://schemas.microsoft.com/office/drawing/2014/main" id="{DC37923B-91E9-CED1-5C6F-8A52CF7C1E55}"/>
                </a:ext>
              </a:extLst>
            </p:cNvPr>
            <p:cNvSpPr/>
            <p:nvPr/>
          </p:nvSpPr>
          <p:spPr>
            <a:xfrm>
              <a:off x="-1852125" y="1660500"/>
              <a:ext cx="23275" cy="25"/>
            </a:xfrm>
            <a:custGeom>
              <a:avLst/>
              <a:gdLst/>
              <a:ahLst/>
              <a:cxnLst/>
              <a:rect l="l" t="t" r="r" b="b"/>
              <a:pathLst>
                <a:path w="931" h="1" extrusionOk="0">
                  <a:moveTo>
                    <a:pt x="0" y="0"/>
                  </a:moveTo>
                  <a:lnTo>
                    <a:pt x="93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120;p64">
              <a:extLst>
                <a:ext uri="{FF2B5EF4-FFF2-40B4-BE49-F238E27FC236}">
                  <a16:creationId xmlns:a16="http://schemas.microsoft.com/office/drawing/2014/main" id="{0AA714D8-D9F9-B871-B656-B35D2A699E3F}"/>
                </a:ext>
              </a:extLst>
            </p:cNvPr>
            <p:cNvSpPr/>
            <p:nvPr/>
          </p:nvSpPr>
          <p:spPr>
            <a:xfrm>
              <a:off x="-1852125" y="1653975"/>
              <a:ext cx="23275" cy="13050"/>
            </a:xfrm>
            <a:custGeom>
              <a:avLst/>
              <a:gdLst/>
              <a:ahLst/>
              <a:cxnLst/>
              <a:rect l="l" t="t" r="r" b="b"/>
              <a:pathLst>
                <a:path w="931" h="522" extrusionOk="0">
                  <a:moveTo>
                    <a:pt x="0" y="1"/>
                  </a:moveTo>
                  <a:lnTo>
                    <a:pt x="0" y="521"/>
                  </a:lnTo>
                  <a:lnTo>
                    <a:pt x="930" y="521"/>
                  </a:lnTo>
                  <a:lnTo>
                    <a:pt x="9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121;p64">
              <a:extLst>
                <a:ext uri="{FF2B5EF4-FFF2-40B4-BE49-F238E27FC236}">
                  <a16:creationId xmlns:a16="http://schemas.microsoft.com/office/drawing/2014/main" id="{2C459648-7C19-9DD4-9526-83B1C236C009}"/>
                </a:ext>
              </a:extLst>
            </p:cNvPr>
            <p:cNvSpPr/>
            <p:nvPr/>
          </p:nvSpPr>
          <p:spPr>
            <a:xfrm>
              <a:off x="-2238925" y="2688100"/>
              <a:ext cx="229700" cy="146800"/>
            </a:xfrm>
            <a:custGeom>
              <a:avLst/>
              <a:gdLst/>
              <a:ahLst/>
              <a:cxnLst/>
              <a:rect l="l" t="t" r="r" b="b"/>
              <a:pathLst>
                <a:path w="9188" h="5872" extrusionOk="0">
                  <a:moveTo>
                    <a:pt x="5998" y="0"/>
                  </a:moveTo>
                  <a:lnTo>
                    <a:pt x="1787" y="125"/>
                  </a:lnTo>
                  <a:lnTo>
                    <a:pt x="1" y="3248"/>
                  </a:lnTo>
                  <a:cubicBezTo>
                    <a:pt x="1" y="3248"/>
                    <a:pt x="3828" y="5872"/>
                    <a:pt x="5233" y="5872"/>
                  </a:cubicBezTo>
                  <a:cubicBezTo>
                    <a:pt x="6636" y="5872"/>
                    <a:pt x="7402" y="3997"/>
                    <a:pt x="7402" y="3997"/>
                  </a:cubicBezTo>
                  <a:cubicBezTo>
                    <a:pt x="7402" y="3997"/>
                    <a:pt x="7735" y="4079"/>
                    <a:pt x="8092" y="4079"/>
                  </a:cubicBezTo>
                  <a:cubicBezTo>
                    <a:pt x="8360" y="4079"/>
                    <a:pt x="8641" y="4033"/>
                    <a:pt x="8805" y="3873"/>
                  </a:cubicBezTo>
                  <a:cubicBezTo>
                    <a:pt x="9188" y="3498"/>
                    <a:pt x="9188" y="2874"/>
                    <a:pt x="9188" y="2874"/>
                  </a:cubicBezTo>
                  <a:lnTo>
                    <a:pt x="59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122;p64">
              <a:extLst>
                <a:ext uri="{FF2B5EF4-FFF2-40B4-BE49-F238E27FC236}">
                  <a16:creationId xmlns:a16="http://schemas.microsoft.com/office/drawing/2014/main" id="{1C57B170-1AE5-8286-ADC6-66FBAB997AF2}"/>
                </a:ext>
              </a:extLst>
            </p:cNvPr>
            <p:cNvSpPr/>
            <p:nvPr/>
          </p:nvSpPr>
          <p:spPr>
            <a:xfrm>
              <a:off x="-2247550" y="2681525"/>
              <a:ext cx="244850" cy="159900"/>
            </a:xfrm>
            <a:custGeom>
              <a:avLst/>
              <a:gdLst/>
              <a:ahLst/>
              <a:cxnLst/>
              <a:rect l="l" t="t" r="r" b="b"/>
              <a:pathLst>
                <a:path w="9794" h="6396" extrusionOk="0">
                  <a:moveTo>
                    <a:pt x="6246" y="527"/>
                  </a:moveTo>
                  <a:lnTo>
                    <a:pt x="9265" y="3246"/>
                  </a:lnTo>
                  <a:cubicBezTo>
                    <a:pt x="9246" y="3414"/>
                    <a:pt x="9183" y="3741"/>
                    <a:pt x="8968" y="3950"/>
                  </a:cubicBezTo>
                  <a:cubicBezTo>
                    <a:pt x="8870" y="4047"/>
                    <a:pt x="8663" y="4083"/>
                    <a:pt x="8435" y="4083"/>
                  </a:cubicBezTo>
                  <a:cubicBezTo>
                    <a:pt x="8220" y="4083"/>
                    <a:pt x="7987" y="4051"/>
                    <a:pt x="7808" y="4008"/>
                  </a:cubicBezTo>
                  <a:lnTo>
                    <a:pt x="7590" y="3955"/>
                  </a:lnTo>
                  <a:lnTo>
                    <a:pt x="7506" y="4162"/>
                  </a:lnTo>
                  <a:cubicBezTo>
                    <a:pt x="7498" y="4179"/>
                    <a:pt x="6791" y="5874"/>
                    <a:pt x="5577" y="5874"/>
                  </a:cubicBezTo>
                  <a:cubicBezTo>
                    <a:pt x="4555" y="5874"/>
                    <a:pt x="1873" y="4222"/>
                    <a:pt x="691" y="3431"/>
                  </a:cubicBezTo>
                  <a:lnTo>
                    <a:pt x="2285" y="643"/>
                  </a:lnTo>
                  <a:lnTo>
                    <a:pt x="6246" y="527"/>
                  </a:lnTo>
                  <a:close/>
                  <a:moveTo>
                    <a:pt x="6440" y="0"/>
                  </a:moveTo>
                  <a:lnTo>
                    <a:pt x="1978" y="132"/>
                  </a:lnTo>
                  <a:lnTo>
                    <a:pt x="0" y="3591"/>
                  </a:lnTo>
                  <a:lnTo>
                    <a:pt x="198" y="3726"/>
                  </a:lnTo>
                  <a:cubicBezTo>
                    <a:pt x="356" y="3835"/>
                    <a:pt x="4110" y="6395"/>
                    <a:pt x="5577" y="6395"/>
                  </a:cubicBezTo>
                  <a:cubicBezTo>
                    <a:pt x="6863" y="6395"/>
                    <a:pt x="7642" y="5069"/>
                    <a:pt x="7897" y="4556"/>
                  </a:cubicBezTo>
                  <a:cubicBezTo>
                    <a:pt x="8036" y="4579"/>
                    <a:pt x="8226" y="4603"/>
                    <a:pt x="8427" y="4603"/>
                  </a:cubicBezTo>
                  <a:cubicBezTo>
                    <a:pt x="8752" y="4603"/>
                    <a:pt x="9109" y="4542"/>
                    <a:pt x="9333" y="4322"/>
                  </a:cubicBezTo>
                  <a:cubicBezTo>
                    <a:pt x="9788" y="3875"/>
                    <a:pt x="9793" y="3167"/>
                    <a:pt x="9793" y="3137"/>
                  </a:cubicBezTo>
                  <a:lnTo>
                    <a:pt x="9793" y="3020"/>
                  </a:lnTo>
                  <a:lnTo>
                    <a:pt x="64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23;p64">
              <a:extLst>
                <a:ext uri="{FF2B5EF4-FFF2-40B4-BE49-F238E27FC236}">
                  <a16:creationId xmlns:a16="http://schemas.microsoft.com/office/drawing/2014/main" id="{B6303AA2-B95C-BB85-0973-4C8DCB982227}"/>
                </a:ext>
              </a:extLst>
            </p:cNvPr>
            <p:cNvSpPr/>
            <p:nvPr/>
          </p:nvSpPr>
          <p:spPr>
            <a:xfrm>
              <a:off x="-2551575" y="2079025"/>
              <a:ext cx="392425" cy="690300"/>
            </a:xfrm>
            <a:custGeom>
              <a:avLst/>
              <a:gdLst/>
              <a:ahLst/>
              <a:cxnLst/>
              <a:rect l="l" t="t" r="r" b="b"/>
              <a:pathLst>
                <a:path w="15697" h="27612" extrusionOk="0">
                  <a:moveTo>
                    <a:pt x="14166" y="1"/>
                  </a:moveTo>
                  <a:lnTo>
                    <a:pt x="0" y="18616"/>
                  </a:lnTo>
                  <a:lnTo>
                    <a:pt x="12507" y="27612"/>
                  </a:lnTo>
                  <a:lnTo>
                    <a:pt x="14293" y="24488"/>
                  </a:lnTo>
                  <a:lnTo>
                    <a:pt x="10465" y="17117"/>
                  </a:lnTo>
                  <a:lnTo>
                    <a:pt x="15696" y="12369"/>
                  </a:lnTo>
                  <a:lnTo>
                    <a:pt x="14166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24;p64">
              <a:extLst>
                <a:ext uri="{FF2B5EF4-FFF2-40B4-BE49-F238E27FC236}">
                  <a16:creationId xmlns:a16="http://schemas.microsoft.com/office/drawing/2014/main" id="{5BDD2F6A-AF40-496C-A0F9-C727C757EFA1}"/>
                </a:ext>
              </a:extLst>
            </p:cNvPr>
            <p:cNvSpPr/>
            <p:nvPr/>
          </p:nvSpPr>
          <p:spPr>
            <a:xfrm>
              <a:off x="-2560775" y="2062375"/>
              <a:ext cx="408525" cy="716425"/>
            </a:xfrm>
            <a:custGeom>
              <a:avLst/>
              <a:gdLst/>
              <a:ahLst/>
              <a:cxnLst/>
              <a:rect l="l" t="t" r="r" b="b"/>
              <a:pathLst>
                <a:path w="16341" h="28657" extrusionOk="0">
                  <a:moveTo>
                    <a:pt x="14353" y="1333"/>
                  </a:moveTo>
                  <a:lnTo>
                    <a:pt x="15789" y="12933"/>
                  </a:lnTo>
                  <a:lnTo>
                    <a:pt x="10508" y="17725"/>
                  </a:lnTo>
                  <a:lnTo>
                    <a:pt x="14364" y="25148"/>
                  </a:lnTo>
                  <a:lnTo>
                    <a:pt x="12792" y="27898"/>
                  </a:lnTo>
                  <a:lnTo>
                    <a:pt x="738" y="19228"/>
                  </a:lnTo>
                  <a:lnTo>
                    <a:pt x="14353" y="1333"/>
                  </a:lnTo>
                  <a:close/>
                  <a:moveTo>
                    <a:pt x="14714" y="1"/>
                  </a:moveTo>
                  <a:lnTo>
                    <a:pt x="0" y="19338"/>
                  </a:lnTo>
                  <a:lnTo>
                    <a:pt x="12957" y="28657"/>
                  </a:lnTo>
                  <a:lnTo>
                    <a:pt x="14957" y="25160"/>
                  </a:lnTo>
                  <a:lnTo>
                    <a:pt x="11156" y="17841"/>
                  </a:lnTo>
                  <a:lnTo>
                    <a:pt x="16340" y="13138"/>
                  </a:lnTo>
                  <a:lnTo>
                    <a:pt x="147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5;p64">
              <a:extLst>
                <a:ext uri="{FF2B5EF4-FFF2-40B4-BE49-F238E27FC236}">
                  <a16:creationId xmlns:a16="http://schemas.microsoft.com/office/drawing/2014/main" id="{23F57C04-DEAF-CF72-7DA6-E4B2A2B1168C}"/>
                </a:ext>
              </a:extLst>
            </p:cNvPr>
            <p:cNvSpPr/>
            <p:nvPr/>
          </p:nvSpPr>
          <p:spPr>
            <a:xfrm>
              <a:off x="-2282125" y="2631800"/>
              <a:ext cx="69625" cy="109675"/>
            </a:xfrm>
            <a:custGeom>
              <a:avLst/>
              <a:gdLst/>
              <a:ahLst/>
              <a:cxnLst/>
              <a:rect l="l" t="t" r="r" b="b"/>
              <a:pathLst>
                <a:path w="2785" h="4387" extrusionOk="0">
                  <a:moveTo>
                    <a:pt x="2489" y="1"/>
                  </a:moveTo>
                  <a:cubicBezTo>
                    <a:pt x="2401" y="1"/>
                    <a:pt x="2315" y="45"/>
                    <a:pt x="2266" y="126"/>
                  </a:cubicBezTo>
                  <a:lnTo>
                    <a:pt x="98" y="3999"/>
                  </a:lnTo>
                  <a:cubicBezTo>
                    <a:pt x="1" y="4173"/>
                    <a:pt x="125" y="4387"/>
                    <a:pt x="324" y="4387"/>
                  </a:cubicBezTo>
                  <a:cubicBezTo>
                    <a:pt x="418" y="4387"/>
                    <a:pt x="506" y="4335"/>
                    <a:pt x="552" y="4254"/>
                  </a:cubicBezTo>
                  <a:lnTo>
                    <a:pt x="2720" y="380"/>
                  </a:lnTo>
                  <a:cubicBezTo>
                    <a:pt x="2784" y="255"/>
                    <a:pt x="2738" y="103"/>
                    <a:pt x="2616" y="34"/>
                  </a:cubicBezTo>
                  <a:cubicBezTo>
                    <a:pt x="2576" y="11"/>
                    <a:pt x="2532" y="1"/>
                    <a:pt x="2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26;p64">
              <a:extLst>
                <a:ext uri="{FF2B5EF4-FFF2-40B4-BE49-F238E27FC236}">
                  <a16:creationId xmlns:a16="http://schemas.microsoft.com/office/drawing/2014/main" id="{8E3EEDDD-5412-BE70-0556-D19946752498}"/>
                </a:ext>
              </a:extLst>
            </p:cNvPr>
            <p:cNvSpPr/>
            <p:nvPr/>
          </p:nvSpPr>
          <p:spPr>
            <a:xfrm>
              <a:off x="-2339000" y="2393975"/>
              <a:ext cx="56425" cy="119500"/>
            </a:xfrm>
            <a:custGeom>
              <a:avLst/>
              <a:gdLst/>
              <a:ahLst/>
              <a:cxnLst/>
              <a:rect l="l" t="t" r="r" b="b"/>
              <a:pathLst>
                <a:path w="2257" h="4780" extrusionOk="0">
                  <a:moveTo>
                    <a:pt x="298" y="0"/>
                  </a:moveTo>
                  <a:cubicBezTo>
                    <a:pt x="267" y="0"/>
                    <a:pt x="235" y="6"/>
                    <a:pt x="204" y="18"/>
                  </a:cubicBezTo>
                  <a:cubicBezTo>
                    <a:pt x="66" y="71"/>
                    <a:pt x="0" y="230"/>
                    <a:pt x="61" y="364"/>
                  </a:cubicBezTo>
                  <a:lnTo>
                    <a:pt x="1720" y="4612"/>
                  </a:lnTo>
                  <a:cubicBezTo>
                    <a:pt x="1757" y="4713"/>
                    <a:pt x="1854" y="4779"/>
                    <a:pt x="1962" y="4779"/>
                  </a:cubicBezTo>
                  <a:cubicBezTo>
                    <a:pt x="1993" y="4779"/>
                    <a:pt x="2026" y="4772"/>
                    <a:pt x="2055" y="4761"/>
                  </a:cubicBezTo>
                  <a:cubicBezTo>
                    <a:pt x="2190" y="4708"/>
                    <a:pt x="2256" y="4558"/>
                    <a:pt x="2204" y="4423"/>
                  </a:cubicBezTo>
                  <a:lnTo>
                    <a:pt x="545" y="176"/>
                  </a:lnTo>
                  <a:cubicBezTo>
                    <a:pt x="508" y="68"/>
                    <a:pt x="406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127;p64">
              <a:extLst>
                <a:ext uri="{FF2B5EF4-FFF2-40B4-BE49-F238E27FC236}">
                  <a16:creationId xmlns:a16="http://schemas.microsoft.com/office/drawing/2014/main" id="{93FCA1A4-8145-9A36-388E-984A34C90842}"/>
                </a:ext>
              </a:extLst>
            </p:cNvPr>
            <p:cNvSpPr/>
            <p:nvPr/>
          </p:nvSpPr>
          <p:spPr>
            <a:xfrm>
              <a:off x="-1648725" y="2688100"/>
              <a:ext cx="229725" cy="146800"/>
            </a:xfrm>
            <a:custGeom>
              <a:avLst/>
              <a:gdLst/>
              <a:ahLst/>
              <a:cxnLst/>
              <a:rect l="l" t="t" r="r" b="b"/>
              <a:pathLst>
                <a:path w="9189" h="5872" extrusionOk="0">
                  <a:moveTo>
                    <a:pt x="3191" y="0"/>
                  </a:moveTo>
                  <a:lnTo>
                    <a:pt x="0" y="2874"/>
                  </a:lnTo>
                  <a:cubicBezTo>
                    <a:pt x="0" y="2874"/>
                    <a:pt x="0" y="3498"/>
                    <a:pt x="383" y="3873"/>
                  </a:cubicBezTo>
                  <a:cubicBezTo>
                    <a:pt x="547" y="4033"/>
                    <a:pt x="828" y="4079"/>
                    <a:pt x="1096" y="4079"/>
                  </a:cubicBezTo>
                  <a:cubicBezTo>
                    <a:pt x="1453" y="4079"/>
                    <a:pt x="1786" y="3997"/>
                    <a:pt x="1786" y="3997"/>
                  </a:cubicBezTo>
                  <a:cubicBezTo>
                    <a:pt x="1786" y="3997"/>
                    <a:pt x="2553" y="5872"/>
                    <a:pt x="3956" y="5872"/>
                  </a:cubicBezTo>
                  <a:cubicBezTo>
                    <a:pt x="5360" y="5872"/>
                    <a:pt x="9189" y="3248"/>
                    <a:pt x="9189" y="3248"/>
                  </a:cubicBezTo>
                  <a:lnTo>
                    <a:pt x="7401" y="125"/>
                  </a:lnTo>
                  <a:lnTo>
                    <a:pt x="31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128;p64">
              <a:extLst>
                <a:ext uri="{FF2B5EF4-FFF2-40B4-BE49-F238E27FC236}">
                  <a16:creationId xmlns:a16="http://schemas.microsoft.com/office/drawing/2014/main" id="{2FC96C80-2653-CE3A-32A3-DD911BDD46D0}"/>
                </a:ext>
              </a:extLst>
            </p:cNvPr>
            <p:cNvSpPr/>
            <p:nvPr/>
          </p:nvSpPr>
          <p:spPr>
            <a:xfrm>
              <a:off x="-1655250" y="2681525"/>
              <a:ext cx="244875" cy="159900"/>
            </a:xfrm>
            <a:custGeom>
              <a:avLst/>
              <a:gdLst/>
              <a:ahLst/>
              <a:cxnLst/>
              <a:rect l="l" t="t" r="r" b="b"/>
              <a:pathLst>
                <a:path w="9795" h="6396" extrusionOk="0">
                  <a:moveTo>
                    <a:pt x="3548" y="527"/>
                  </a:moveTo>
                  <a:lnTo>
                    <a:pt x="7510" y="643"/>
                  </a:lnTo>
                  <a:lnTo>
                    <a:pt x="9104" y="3431"/>
                  </a:lnTo>
                  <a:cubicBezTo>
                    <a:pt x="7923" y="4222"/>
                    <a:pt x="5241" y="5874"/>
                    <a:pt x="4219" y="5874"/>
                  </a:cubicBezTo>
                  <a:cubicBezTo>
                    <a:pt x="3008" y="5874"/>
                    <a:pt x="2297" y="4179"/>
                    <a:pt x="2290" y="4162"/>
                  </a:cubicBezTo>
                  <a:lnTo>
                    <a:pt x="2205" y="3955"/>
                  </a:lnTo>
                  <a:lnTo>
                    <a:pt x="1987" y="4008"/>
                  </a:lnTo>
                  <a:cubicBezTo>
                    <a:pt x="1809" y="4051"/>
                    <a:pt x="1575" y="4083"/>
                    <a:pt x="1360" y="4083"/>
                  </a:cubicBezTo>
                  <a:cubicBezTo>
                    <a:pt x="1132" y="4083"/>
                    <a:pt x="925" y="4047"/>
                    <a:pt x="827" y="3950"/>
                  </a:cubicBezTo>
                  <a:cubicBezTo>
                    <a:pt x="612" y="3741"/>
                    <a:pt x="548" y="3414"/>
                    <a:pt x="530" y="3246"/>
                  </a:cubicBezTo>
                  <a:lnTo>
                    <a:pt x="3548" y="527"/>
                  </a:lnTo>
                  <a:close/>
                  <a:moveTo>
                    <a:pt x="3355" y="0"/>
                  </a:moveTo>
                  <a:lnTo>
                    <a:pt x="1" y="3020"/>
                  </a:lnTo>
                  <a:lnTo>
                    <a:pt x="1" y="3137"/>
                  </a:lnTo>
                  <a:cubicBezTo>
                    <a:pt x="1" y="3167"/>
                    <a:pt x="6" y="3875"/>
                    <a:pt x="462" y="4322"/>
                  </a:cubicBezTo>
                  <a:cubicBezTo>
                    <a:pt x="687" y="4542"/>
                    <a:pt x="1043" y="4603"/>
                    <a:pt x="1368" y="4603"/>
                  </a:cubicBezTo>
                  <a:cubicBezTo>
                    <a:pt x="1570" y="4603"/>
                    <a:pt x="1759" y="4579"/>
                    <a:pt x="1897" y="4556"/>
                  </a:cubicBezTo>
                  <a:cubicBezTo>
                    <a:pt x="2152" y="5069"/>
                    <a:pt x="2931" y="6395"/>
                    <a:pt x="4217" y="6395"/>
                  </a:cubicBezTo>
                  <a:cubicBezTo>
                    <a:pt x="5685" y="6395"/>
                    <a:pt x="9437" y="3835"/>
                    <a:pt x="9596" y="3726"/>
                  </a:cubicBezTo>
                  <a:lnTo>
                    <a:pt x="9795" y="3591"/>
                  </a:lnTo>
                  <a:lnTo>
                    <a:pt x="7816" y="132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129;p64">
              <a:extLst>
                <a:ext uri="{FF2B5EF4-FFF2-40B4-BE49-F238E27FC236}">
                  <a16:creationId xmlns:a16="http://schemas.microsoft.com/office/drawing/2014/main" id="{AB5E9BE6-488B-B7C5-CBE5-1115D3168853}"/>
                </a:ext>
              </a:extLst>
            </p:cNvPr>
            <p:cNvSpPr/>
            <p:nvPr/>
          </p:nvSpPr>
          <p:spPr>
            <a:xfrm>
              <a:off x="-1517925" y="2054050"/>
              <a:ext cx="411575" cy="715275"/>
            </a:xfrm>
            <a:custGeom>
              <a:avLst/>
              <a:gdLst/>
              <a:ahLst/>
              <a:cxnLst/>
              <a:rect l="l" t="t" r="r" b="b"/>
              <a:pathLst>
                <a:path w="16463" h="28611" extrusionOk="0">
                  <a:moveTo>
                    <a:pt x="2169" y="1"/>
                  </a:moveTo>
                  <a:lnTo>
                    <a:pt x="1" y="13243"/>
                  </a:lnTo>
                  <a:lnTo>
                    <a:pt x="5998" y="18116"/>
                  </a:lnTo>
                  <a:lnTo>
                    <a:pt x="2169" y="25487"/>
                  </a:lnTo>
                  <a:lnTo>
                    <a:pt x="3957" y="28611"/>
                  </a:lnTo>
                  <a:lnTo>
                    <a:pt x="16463" y="19615"/>
                  </a:lnTo>
                  <a:lnTo>
                    <a:pt x="2169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130;p64">
              <a:extLst>
                <a:ext uri="{FF2B5EF4-FFF2-40B4-BE49-F238E27FC236}">
                  <a16:creationId xmlns:a16="http://schemas.microsoft.com/office/drawing/2014/main" id="{4DEE8181-3ABF-EFFF-9715-52C406E0BEA1}"/>
                </a:ext>
              </a:extLst>
            </p:cNvPr>
            <p:cNvSpPr/>
            <p:nvPr/>
          </p:nvSpPr>
          <p:spPr>
            <a:xfrm>
              <a:off x="-1524950" y="2037650"/>
              <a:ext cx="427725" cy="741150"/>
            </a:xfrm>
            <a:custGeom>
              <a:avLst/>
              <a:gdLst/>
              <a:ahLst/>
              <a:cxnLst/>
              <a:rect l="l" t="t" r="r" b="b"/>
              <a:pathLst>
                <a:path w="17109" h="29646" extrusionOk="0">
                  <a:moveTo>
                    <a:pt x="2607" y="1313"/>
                  </a:moveTo>
                  <a:lnTo>
                    <a:pt x="16378" y="20213"/>
                  </a:lnTo>
                  <a:lnTo>
                    <a:pt x="4320" y="28887"/>
                  </a:lnTo>
                  <a:lnTo>
                    <a:pt x="2747" y="26137"/>
                  </a:lnTo>
                  <a:lnTo>
                    <a:pt x="6609" y="18704"/>
                  </a:lnTo>
                  <a:lnTo>
                    <a:pt x="563" y="13793"/>
                  </a:lnTo>
                  <a:lnTo>
                    <a:pt x="2607" y="1313"/>
                  </a:lnTo>
                  <a:close/>
                  <a:moveTo>
                    <a:pt x="2295" y="1"/>
                  </a:moveTo>
                  <a:lnTo>
                    <a:pt x="1" y="14006"/>
                  </a:lnTo>
                  <a:lnTo>
                    <a:pt x="5950" y="18840"/>
                  </a:lnTo>
                  <a:lnTo>
                    <a:pt x="2155" y="26149"/>
                  </a:lnTo>
                  <a:lnTo>
                    <a:pt x="4155" y="29646"/>
                  </a:lnTo>
                  <a:lnTo>
                    <a:pt x="17108" y="20330"/>
                  </a:lnTo>
                  <a:lnTo>
                    <a:pt x="2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131;p64">
              <a:extLst>
                <a:ext uri="{FF2B5EF4-FFF2-40B4-BE49-F238E27FC236}">
                  <a16:creationId xmlns:a16="http://schemas.microsoft.com/office/drawing/2014/main" id="{F443D548-ED16-24A7-8E86-6D2FD3206DDF}"/>
                </a:ext>
              </a:extLst>
            </p:cNvPr>
            <p:cNvSpPr/>
            <p:nvPr/>
          </p:nvSpPr>
          <p:spPr>
            <a:xfrm>
              <a:off x="-1445750" y="2631400"/>
              <a:ext cx="69950" cy="110075"/>
            </a:xfrm>
            <a:custGeom>
              <a:avLst/>
              <a:gdLst/>
              <a:ahLst/>
              <a:cxnLst/>
              <a:rect l="l" t="t" r="r" b="b"/>
              <a:pathLst>
                <a:path w="2798" h="4403" extrusionOk="0">
                  <a:moveTo>
                    <a:pt x="299" y="1"/>
                  </a:moveTo>
                  <a:cubicBezTo>
                    <a:pt x="256" y="1"/>
                    <a:pt x="213" y="12"/>
                    <a:pt x="172" y="34"/>
                  </a:cubicBezTo>
                  <a:cubicBezTo>
                    <a:pt x="44" y="105"/>
                    <a:pt x="0" y="270"/>
                    <a:pt x="77" y="396"/>
                  </a:cubicBezTo>
                  <a:lnTo>
                    <a:pt x="2247" y="4270"/>
                  </a:lnTo>
                  <a:cubicBezTo>
                    <a:pt x="2291" y="4352"/>
                    <a:pt x="2379" y="4403"/>
                    <a:pt x="2473" y="4403"/>
                  </a:cubicBezTo>
                  <a:cubicBezTo>
                    <a:pt x="2672" y="4403"/>
                    <a:pt x="2798" y="4189"/>
                    <a:pt x="2701" y="4015"/>
                  </a:cubicBezTo>
                  <a:lnTo>
                    <a:pt x="531" y="142"/>
                  </a:lnTo>
                  <a:cubicBezTo>
                    <a:pt x="484" y="52"/>
                    <a:pt x="393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132;p64">
              <a:extLst>
                <a:ext uri="{FF2B5EF4-FFF2-40B4-BE49-F238E27FC236}">
                  <a16:creationId xmlns:a16="http://schemas.microsoft.com/office/drawing/2014/main" id="{64DA6BEA-D886-3B88-569C-275CEFF620B6}"/>
                </a:ext>
              </a:extLst>
            </p:cNvPr>
            <p:cNvSpPr/>
            <p:nvPr/>
          </p:nvSpPr>
          <p:spPr>
            <a:xfrm>
              <a:off x="-1375375" y="2394150"/>
              <a:ext cx="56300" cy="119325"/>
            </a:xfrm>
            <a:custGeom>
              <a:avLst/>
              <a:gdLst/>
              <a:ahLst/>
              <a:cxnLst/>
              <a:rect l="l" t="t" r="r" b="b"/>
              <a:pathLst>
                <a:path w="2252" h="4773" extrusionOk="0">
                  <a:moveTo>
                    <a:pt x="1957" y="1"/>
                  </a:moveTo>
                  <a:cubicBezTo>
                    <a:pt x="1851" y="1"/>
                    <a:pt x="1752" y="65"/>
                    <a:pt x="1713" y="170"/>
                  </a:cubicBezTo>
                  <a:lnTo>
                    <a:pt x="54" y="4418"/>
                  </a:lnTo>
                  <a:cubicBezTo>
                    <a:pt x="1" y="4551"/>
                    <a:pt x="67" y="4702"/>
                    <a:pt x="202" y="4754"/>
                  </a:cubicBezTo>
                  <a:cubicBezTo>
                    <a:pt x="232" y="4766"/>
                    <a:pt x="263" y="4772"/>
                    <a:pt x="296" y="4772"/>
                  </a:cubicBezTo>
                  <a:cubicBezTo>
                    <a:pt x="404" y="4772"/>
                    <a:pt x="500" y="4706"/>
                    <a:pt x="538" y="4607"/>
                  </a:cubicBezTo>
                  <a:lnTo>
                    <a:pt x="2197" y="359"/>
                  </a:lnTo>
                  <a:cubicBezTo>
                    <a:pt x="2252" y="224"/>
                    <a:pt x="2185" y="72"/>
                    <a:pt x="2051" y="18"/>
                  </a:cubicBezTo>
                  <a:cubicBezTo>
                    <a:pt x="2020" y="7"/>
                    <a:pt x="1988" y="1"/>
                    <a:pt x="19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Slide Number Placeholder 54">
            <a:extLst>
              <a:ext uri="{FF2B5EF4-FFF2-40B4-BE49-F238E27FC236}">
                <a16:creationId xmlns:a16="http://schemas.microsoft.com/office/drawing/2014/main" id="{B1C20A7F-3DF1-B0DF-7D30-61BAA667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4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58559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7249C-DFA2-DCB6-560B-473D7B86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Firewall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72E532F-A04C-17E0-C9D1-1D83FD6D3E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88" r="2265" b="8411"/>
          <a:stretch/>
        </p:blipFill>
        <p:spPr>
          <a:xfrm>
            <a:off x="35496" y="1556792"/>
            <a:ext cx="9062295" cy="4896544"/>
          </a:xfrm>
          <a:prstGeom prst="rect">
            <a:avLst/>
          </a:prstGeom>
        </p:spPr>
      </p:pic>
      <p:grpSp>
        <p:nvGrpSpPr>
          <p:cNvPr id="2" name="Google Shape;15805;p82">
            <a:extLst>
              <a:ext uri="{FF2B5EF4-FFF2-40B4-BE49-F238E27FC236}">
                <a16:creationId xmlns:a16="http://schemas.microsoft.com/office/drawing/2014/main" id="{C4DC5314-812C-C161-1791-0CF07BC26DC7}"/>
              </a:ext>
            </a:extLst>
          </p:cNvPr>
          <p:cNvGrpSpPr/>
          <p:nvPr/>
        </p:nvGrpSpPr>
        <p:grpSpPr>
          <a:xfrm>
            <a:off x="2987824" y="4941168"/>
            <a:ext cx="522778" cy="342635"/>
            <a:chOff x="7077129" y="2512542"/>
            <a:chExt cx="282364" cy="198619"/>
          </a:xfrm>
        </p:grpSpPr>
        <p:sp>
          <p:nvSpPr>
            <p:cNvPr id="4" name="Google Shape;15806;p82">
              <a:extLst>
                <a:ext uri="{FF2B5EF4-FFF2-40B4-BE49-F238E27FC236}">
                  <a16:creationId xmlns:a16="http://schemas.microsoft.com/office/drawing/2014/main" id="{90C45D91-BC2A-1FE9-F83E-2EA93A7A86C7}"/>
                </a:ext>
              </a:extLst>
            </p:cNvPr>
            <p:cNvSpPr/>
            <p:nvPr/>
          </p:nvSpPr>
          <p:spPr>
            <a:xfrm>
              <a:off x="7304872" y="2551533"/>
              <a:ext cx="25050" cy="19416"/>
            </a:xfrm>
            <a:custGeom>
              <a:avLst/>
              <a:gdLst/>
              <a:ahLst/>
              <a:cxnLst/>
              <a:rect l="l" t="t" r="r" b="b"/>
              <a:pathLst>
                <a:path w="787" h="610" extrusionOk="0">
                  <a:moveTo>
                    <a:pt x="166" y="1"/>
                  </a:moveTo>
                  <a:cubicBezTo>
                    <a:pt x="119" y="1"/>
                    <a:pt x="72" y="27"/>
                    <a:pt x="48" y="73"/>
                  </a:cubicBezTo>
                  <a:cubicBezTo>
                    <a:pt x="1" y="133"/>
                    <a:pt x="13" y="216"/>
                    <a:pt x="84" y="264"/>
                  </a:cubicBezTo>
                  <a:cubicBezTo>
                    <a:pt x="239" y="371"/>
                    <a:pt x="382" y="478"/>
                    <a:pt x="549" y="573"/>
                  </a:cubicBezTo>
                  <a:cubicBezTo>
                    <a:pt x="584" y="597"/>
                    <a:pt x="608" y="609"/>
                    <a:pt x="620" y="609"/>
                  </a:cubicBezTo>
                  <a:cubicBezTo>
                    <a:pt x="668" y="609"/>
                    <a:pt x="715" y="597"/>
                    <a:pt x="739" y="550"/>
                  </a:cubicBezTo>
                  <a:cubicBezTo>
                    <a:pt x="787" y="490"/>
                    <a:pt x="775" y="395"/>
                    <a:pt x="703" y="359"/>
                  </a:cubicBezTo>
                  <a:cubicBezTo>
                    <a:pt x="537" y="240"/>
                    <a:pt x="382" y="133"/>
                    <a:pt x="239" y="26"/>
                  </a:cubicBezTo>
                  <a:cubicBezTo>
                    <a:pt x="218" y="9"/>
                    <a:pt x="192" y="1"/>
                    <a:pt x="16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5807;p82">
              <a:extLst>
                <a:ext uri="{FF2B5EF4-FFF2-40B4-BE49-F238E27FC236}">
                  <a16:creationId xmlns:a16="http://schemas.microsoft.com/office/drawing/2014/main" id="{F58A77B6-C5C6-E631-9ECD-8C6347D5B46D}"/>
                </a:ext>
              </a:extLst>
            </p:cNvPr>
            <p:cNvSpPr/>
            <p:nvPr/>
          </p:nvSpPr>
          <p:spPr>
            <a:xfrm>
              <a:off x="7129043" y="2512542"/>
              <a:ext cx="164879" cy="42875"/>
            </a:xfrm>
            <a:custGeom>
              <a:avLst/>
              <a:gdLst/>
              <a:ahLst/>
              <a:cxnLst/>
              <a:rect l="l" t="t" r="r" b="b"/>
              <a:pathLst>
                <a:path w="5180" h="1347" extrusionOk="0">
                  <a:moveTo>
                    <a:pt x="2798" y="1"/>
                  </a:moveTo>
                  <a:cubicBezTo>
                    <a:pt x="2120" y="1"/>
                    <a:pt x="1227" y="358"/>
                    <a:pt x="96" y="1084"/>
                  </a:cubicBezTo>
                  <a:cubicBezTo>
                    <a:pt x="36" y="1132"/>
                    <a:pt x="0" y="1215"/>
                    <a:pt x="48" y="1286"/>
                  </a:cubicBezTo>
                  <a:cubicBezTo>
                    <a:pt x="72" y="1322"/>
                    <a:pt x="119" y="1346"/>
                    <a:pt x="167" y="1346"/>
                  </a:cubicBezTo>
                  <a:cubicBezTo>
                    <a:pt x="191" y="1346"/>
                    <a:pt x="215" y="1346"/>
                    <a:pt x="238" y="1322"/>
                  </a:cubicBezTo>
                  <a:cubicBezTo>
                    <a:pt x="1322" y="620"/>
                    <a:pt x="2179" y="286"/>
                    <a:pt x="2798" y="286"/>
                  </a:cubicBezTo>
                  <a:cubicBezTo>
                    <a:pt x="3346" y="286"/>
                    <a:pt x="4060" y="536"/>
                    <a:pt x="4953" y="1072"/>
                  </a:cubicBezTo>
                  <a:cubicBezTo>
                    <a:pt x="4973" y="1088"/>
                    <a:pt x="4996" y="1094"/>
                    <a:pt x="5019" y="1094"/>
                  </a:cubicBezTo>
                  <a:cubicBezTo>
                    <a:pt x="5069" y="1094"/>
                    <a:pt x="5124" y="1065"/>
                    <a:pt x="5156" y="1025"/>
                  </a:cubicBezTo>
                  <a:cubicBezTo>
                    <a:pt x="5180" y="965"/>
                    <a:pt x="5168" y="882"/>
                    <a:pt x="5108" y="834"/>
                  </a:cubicBezTo>
                  <a:cubicBezTo>
                    <a:pt x="4156" y="274"/>
                    <a:pt x="3406" y="1"/>
                    <a:pt x="279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5808;p82">
              <a:extLst>
                <a:ext uri="{FF2B5EF4-FFF2-40B4-BE49-F238E27FC236}">
                  <a16:creationId xmlns:a16="http://schemas.microsoft.com/office/drawing/2014/main" id="{2CE99091-5B49-3672-9BD8-F72C35AB6A10}"/>
                </a:ext>
              </a:extLst>
            </p:cNvPr>
            <p:cNvSpPr/>
            <p:nvPr/>
          </p:nvSpPr>
          <p:spPr>
            <a:xfrm>
              <a:off x="7077129" y="2536796"/>
              <a:ext cx="282364" cy="174365"/>
            </a:xfrm>
            <a:custGeom>
              <a:avLst/>
              <a:gdLst/>
              <a:ahLst/>
              <a:cxnLst/>
              <a:rect l="l" t="t" r="r" b="b"/>
              <a:pathLst>
                <a:path w="8871" h="5478" extrusionOk="0">
                  <a:moveTo>
                    <a:pt x="4429" y="263"/>
                  </a:moveTo>
                  <a:cubicBezTo>
                    <a:pt x="5572" y="263"/>
                    <a:pt x="7858" y="2048"/>
                    <a:pt x="8525" y="2608"/>
                  </a:cubicBezTo>
                  <a:cubicBezTo>
                    <a:pt x="8573" y="2632"/>
                    <a:pt x="8585" y="2680"/>
                    <a:pt x="8585" y="2739"/>
                  </a:cubicBezTo>
                  <a:cubicBezTo>
                    <a:pt x="8585" y="2799"/>
                    <a:pt x="8549" y="2846"/>
                    <a:pt x="8525" y="2870"/>
                  </a:cubicBezTo>
                  <a:cubicBezTo>
                    <a:pt x="7858" y="3418"/>
                    <a:pt x="5572" y="5204"/>
                    <a:pt x="4429" y="5204"/>
                  </a:cubicBezTo>
                  <a:cubicBezTo>
                    <a:pt x="3286" y="5204"/>
                    <a:pt x="1012" y="3418"/>
                    <a:pt x="334" y="2870"/>
                  </a:cubicBezTo>
                  <a:cubicBezTo>
                    <a:pt x="298" y="2846"/>
                    <a:pt x="274" y="2799"/>
                    <a:pt x="274" y="2739"/>
                  </a:cubicBezTo>
                  <a:cubicBezTo>
                    <a:pt x="274" y="2691"/>
                    <a:pt x="310" y="2632"/>
                    <a:pt x="334" y="2608"/>
                  </a:cubicBezTo>
                  <a:cubicBezTo>
                    <a:pt x="1012" y="2048"/>
                    <a:pt x="3286" y="263"/>
                    <a:pt x="4429" y="263"/>
                  </a:cubicBezTo>
                  <a:close/>
                  <a:moveTo>
                    <a:pt x="4429" y="1"/>
                  </a:moveTo>
                  <a:cubicBezTo>
                    <a:pt x="3227" y="1"/>
                    <a:pt x="1036" y="1679"/>
                    <a:pt x="155" y="2394"/>
                  </a:cubicBezTo>
                  <a:cubicBezTo>
                    <a:pt x="48" y="2489"/>
                    <a:pt x="0" y="2608"/>
                    <a:pt x="0" y="2739"/>
                  </a:cubicBezTo>
                  <a:cubicBezTo>
                    <a:pt x="0" y="2870"/>
                    <a:pt x="60" y="3001"/>
                    <a:pt x="155" y="3084"/>
                  </a:cubicBezTo>
                  <a:cubicBezTo>
                    <a:pt x="1036" y="3811"/>
                    <a:pt x="3227" y="5477"/>
                    <a:pt x="4429" y="5477"/>
                  </a:cubicBezTo>
                  <a:cubicBezTo>
                    <a:pt x="5632" y="5477"/>
                    <a:pt x="7823" y="3799"/>
                    <a:pt x="8704" y="3084"/>
                  </a:cubicBezTo>
                  <a:cubicBezTo>
                    <a:pt x="8811" y="2989"/>
                    <a:pt x="8858" y="2870"/>
                    <a:pt x="8858" y="2739"/>
                  </a:cubicBezTo>
                  <a:cubicBezTo>
                    <a:pt x="8870" y="2608"/>
                    <a:pt x="8811" y="2489"/>
                    <a:pt x="8704" y="2394"/>
                  </a:cubicBezTo>
                  <a:cubicBezTo>
                    <a:pt x="7823" y="1667"/>
                    <a:pt x="5632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5809;p82">
              <a:extLst>
                <a:ext uri="{FF2B5EF4-FFF2-40B4-BE49-F238E27FC236}">
                  <a16:creationId xmlns:a16="http://schemas.microsoft.com/office/drawing/2014/main" id="{B82B09E8-A458-5A93-C5CB-74BA2DF1092D}"/>
                </a:ext>
              </a:extLst>
            </p:cNvPr>
            <p:cNvSpPr/>
            <p:nvPr/>
          </p:nvSpPr>
          <p:spPr>
            <a:xfrm>
              <a:off x="7153680" y="2560255"/>
              <a:ext cx="129230" cy="127129"/>
            </a:xfrm>
            <a:custGeom>
              <a:avLst/>
              <a:gdLst/>
              <a:ahLst/>
              <a:cxnLst/>
              <a:rect l="l" t="t" r="r" b="b"/>
              <a:pathLst>
                <a:path w="4060" h="3994" extrusionOk="0">
                  <a:moveTo>
                    <a:pt x="2016" y="1"/>
                  </a:moveTo>
                  <a:cubicBezTo>
                    <a:pt x="1995" y="1"/>
                    <a:pt x="1974" y="1"/>
                    <a:pt x="1953" y="2"/>
                  </a:cubicBezTo>
                  <a:cubicBezTo>
                    <a:pt x="905" y="38"/>
                    <a:pt x="48" y="883"/>
                    <a:pt x="12" y="1943"/>
                  </a:cubicBezTo>
                  <a:cubicBezTo>
                    <a:pt x="0" y="2466"/>
                    <a:pt x="179" y="2955"/>
                    <a:pt x="488" y="3312"/>
                  </a:cubicBezTo>
                  <a:cubicBezTo>
                    <a:pt x="518" y="3341"/>
                    <a:pt x="557" y="3356"/>
                    <a:pt x="596" y="3356"/>
                  </a:cubicBezTo>
                  <a:cubicBezTo>
                    <a:pt x="634" y="3356"/>
                    <a:pt x="673" y="3341"/>
                    <a:pt x="703" y="3312"/>
                  </a:cubicBezTo>
                  <a:cubicBezTo>
                    <a:pt x="750" y="3264"/>
                    <a:pt x="762" y="3181"/>
                    <a:pt x="703" y="3121"/>
                  </a:cubicBezTo>
                  <a:cubicBezTo>
                    <a:pt x="429" y="2788"/>
                    <a:pt x="274" y="2371"/>
                    <a:pt x="286" y="1907"/>
                  </a:cubicBezTo>
                  <a:cubicBezTo>
                    <a:pt x="334" y="1038"/>
                    <a:pt x="1048" y="311"/>
                    <a:pt x="1917" y="276"/>
                  </a:cubicBezTo>
                  <a:cubicBezTo>
                    <a:pt x="1945" y="274"/>
                    <a:pt x="1973" y="274"/>
                    <a:pt x="2001" y="274"/>
                  </a:cubicBezTo>
                  <a:cubicBezTo>
                    <a:pt x="2963" y="274"/>
                    <a:pt x="3750" y="1065"/>
                    <a:pt x="3727" y="2026"/>
                  </a:cubicBezTo>
                  <a:cubicBezTo>
                    <a:pt x="3703" y="2943"/>
                    <a:pt x="2965" y="3681"/>
                    <a:pt x="2060" y="3717"/>
                  </a:cubicBezTo>
                  <a:cubicBezTo>
                    <a:pt x="2037" y="3717"/>
                    <a:pt x="2014" y="3718"/>
                    <a:pt x="1991" y="3718"/>
                  </a:cubicBezTo>
                  <a:cubicBezTo>
                    <a:pt x="1695" y="3718"/>
                    <a:pt x="1411" y="3646"/>
                    <a:pt x="1179" y="3502"/>
                  </a:cubicBezTo>
                  <a:cubicBezTo>
                    <a:pt x="1159" y="3494"/>
                    <a:pt x="1139" y="3490"/>
                    <a:pt x="1120" y="3490"/>
                  </a:cubicBezTo>
                  <a:cubicBezTo>
                    <a:pt x="1081" y="3490"/>
                    <a:pt x="1044" y="3506"/>
                    <a:pt x="1012" y="3538"/>
                  </a:cubicBezTo>
                  <a:cubicBezTo>
                    <a:pt x="953" y="3586"/>
                    <a:pt x="965" y="3717"/>
                    <a:pt x="1048" y="3752"/>
                  </a:cubicBezTo>
                  <a:cubicBezTo>
                    <a:pt x="1315" y="3902"/>
                    <a:pt x="1611" y="3994"/>
                    <a:pt x="1928" y="3994"/>
                  </a:cubicBezTo>
                  <a:cubicBezTo>
                    <a:pt x="1964" y="3994"/>
                    <a:pt x="2000" y="3993"/>
                    <a:pt x="2036" y="3990"/>
                  </a:cubicBezTo>
                  <a:cubicBezTo>
                    <a:pt x="3096" y="3967"/>
                    <a:pt x="3965" y="3121"/>
                    <a:pt x="4001" y="2062"/>
                  </a:cubicBezTo>
                  <a:cubicBezTo>
                    <a:pt x="4059" y="939"/>
                    <a:pt x="3142" y="1"/>
                    <a:pt x="201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5810;p82">
              <a:extLst>
                <a:ext uri="{FF2B5EF4-FFF2-40B4-BE49-F238E27FC236}">
                  <a16:creationId xmlns:a16="http://schemas.microsoft.com/office/drawing/2014/main" id="{9F39F2B8-9CA5-DAA2-A835-5460E8943D54}"/>
                </a:ext>
              </a:extLst>
            </p:cNvPr>
            <p:cNvSpPr/>
            <p:nvPr/>
          </p:nvSpPr>
          <p:spPr>
            <a:xfrm>
              <a:off x="7183982" y="2590239"/>
              <a:ext cx="68244" cy="68244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0"/>
                  </a:moveTo>
                  <a:cubicBezTo>
                    <a:pt x="477" y="0"/>
                    <a:pt x="1" y="477"/>
                    <a:pt x="1" y="1072"/>
                  </a:cubicBezTo>
                  <a:cubicBezTo>
                    <a:pt x="1" y="1667"/>
                    <a:pt x="477" y="2144"/>
                    <a:pt x="1072" y="2144"/>
                  </a:cubicBezTo>
                  <a:cubicBezTo>
                    <a:pt x="1668" y="2144"/>
                    <a:pt x="2144" y="1667"/>
                    <a:pt x="2144" y="1072"/>
                  </a:cubicBezTo>
                  <a:cubicBezTo>
                    <a:pt x="2132" y="989"/>
                    <a:pt x="2072" y="929"/>
                    <a:pt x="2001" y="929"/>
                  </a:cubicBezTo>
                  <a:cubicBezTo>
                    <a:pt x="1918" y="929"/>
                    <a:pt x="1858" y="989"/>
                    <a:pt x="1858" y="1060"/>
                  </a:cubicBezTo>
                  <a:cubicBezTo>
                    <a:pt x="1858" y="1489"/>
                    <a:pt x="1501" y="1846"/>
                    <a:pt x="1072" y="1846"/>
                  </a:cubicBezTo>
                  <a:cubicBezTo>
                    <a:pt x="644" y="1846"/>
                    <a:pt x="287" y="1489"/>
                    <a:pt x="287" y="1060"/>
                  </a:cubicBezTo>
                  <a:cubicBezTo>
                    <a:pt x="287" y="620"/>
                    <a:pt x="644" y="262"/>
                    <a:pt x="1072" y="262"/>
                  </a:cubicBezTo>
                  <a:cubicBezTo>
                    <a:pt x="1144" y="262"/>
                    <a:pt x="1203" y="215"/>
                    <a:pt x="1203" y="131"/>
                  </a:cubicBezTo>
                  <a:cubicBezTo>
                    <a:pt x="1203" y="60"/>
                    <a:pt x="1144" y="0"/>
                    <a:pt x="1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811;p82">
              <a:extLst>
                <a:ext uri="{FF2B5EF4-FFF2-40B4-BE49-F238E27FC236}">
                  <a16:creationId xmlns:a16="http://schemas.microsoft.com/office/drawing/2014/main" id="{54CF4B6B-6FAE-EC85-DAAA-536FCE3A46C0}"/>
                </a:ext>
              </a:extLst>
            </p:cNvPr>
            <p:cNvSpPr/>
            <p:nvPr/>
          </p:nvSpPr>
          <p:spPr>
            <a:xfrm>
              <a:off x="7225297" y="2595904"/>
              <a:ext cx="20880" cy="20880"/>
            </a:xfrm>
            <a:custGeom>
              <a:avLst/>
              <a:gdLst/>
              <a:ahLst/>
              <a:cxnLst/>
              <a:rect l="l" t="t" r="r" b="b"/>
              <a:pathLst>
                <a:path w="656" h="656" extrusionOk="0">
                  <a:moveTo>
                    <a:pt x="322" y="1"/>
                  </a:moveTo>
                  <a:cubicBezTo>
                    <a:pt x="143" y="1"/>
                    <a:pt x="1" y="156"/>
                    <a:pt x="1" y="334"/>
                  </a:cubicBezTo>
                  <a:cubicBezTo>
                    <a:pt x="1" y="513"/>
                    <a:pt x="143" y="656"/>
                    <a:pt x="322" y="656"/>
                  </a:cubicBezTo>
                  <a:cubicBezTo>
                    <a:pt x="501" y="656"/>
                    <a:pt x="655" y="513"/>
                    <a:pt x="655" y="334"/>
                  </a:cubicBezTo>
                  <a:cubicBezTo>
                    <a:pt x="655" y="132"/>
                    <a:pt x="501" y="1"/>
                    <a:pt x="3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B224194-0D45-B4F9-83D3-07F4DA7CD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5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292174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7249C-DFA2-DCB6-560B-473D7B86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Firewall – Types: Packet Filtering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057686D-FF58-A4FA-BC7D-976651E4A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25" y="1181100"/>
            <a:ext cx="8153400" cy="18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fr-CA" altLang="en-US" sz="2800" dirty="0"/>
              <a:t>Set of </a:t>
            </a:r>
            <a:r>
              <a:rPr lang="fr-CA" altLang="en-US" sz="2800" dirty="0" err="1"/>
              <a:t>rules</a:t>
            </a:r>
            <a:r>
              <a:rPr lang="fr-CA" altLang="en-US" sz="2800" dirty="0"/>
              <a:t>: Src. </a:t>
            </a:r>
            <a:r>
              <a:rPr lang="fr-CA" altLang="en-US" sz="2800" dirty="0" err="1"/>
              <a:t>Add</a:t>
            </a:r>
            <a:r>
              <a:rPr lang="fr-CA" altLang="en-US" sz="2800" dirty="0"/>
              <a:t>, Dest. </a:t>
            </a:r>
            <a:r>
              <a:rPr lang="fr-CA" altLang="en-US" sz="2800" dirty="0" err="1"/>
              <a:t>Add</a:t>
            </a:r>
            <a:r>
              <a:rPr lang="fr-CA" altLang="en-US" sz="2800" dirty="0"/>
              <a:t>, port </a:t>
            </a:r>
            <a:r>
              <a:rPr lang="fr-CA" altLang="en-US" sz="2800" dirty="0" err="1"/>
              <a:t>number</a:t>
            </a:r>
            <a:r>
              <a:rPr lang="fr-CA" altLang="en-US" sz="2800" dirty="0"/>
              <a:t>, </a:t>
            </a:r>
            <a:r>
              <a:rPr lang="fr-CA" altLang="en-US" sz="2800" dirty="0" err="1"/>
              <a:t>protocols</a:t>
            </a:r>
            <a:r>
              <a:rPr lang="fr-CA" altLang="en-US" sz="2800" dirty="0"/>
              <a:t>.</a:t>
            </a:r>
          </a:p>
          <a:p>
            <a:pPr algn="just" eaLnBrk="1" hangingPunct="1"/>
            <a:r>
              <a:rPr lang="fr-CA" altLang="en-US" sz="2800" dirty="0"/>
              <a:t>If </a:t>
            </a:r>
            <a:r>
              <a:rPr lang="fr-CA" altLang="en-US" sz="2800" dirty="0" err="1"/>
              <a:t>any</a:t>
            </a:r>
            <a:r>
              <a:rPr lang="fr-CA" altLang="en-US" sz="2800" dirty="0"/>
              <a:t> </a:t>
            </a:r>
            <a:r>
              <a:rPr lang="fr-CA" altLang="en-US" sz="2800" dirty="0" err="1"/>
              <a:t>rule</a:t>
            </a:r>
            <a:r>
              <a:rPr lang="fr-CA" altLang="en-US" sz="2800" dirty="0"/>
              <a:t> </a:t>
            </a:r>
            <a:r>
              <a:rPr lang="fr-CA" altLang="en-US" sz="2800" dirty="0" err="1"/>
              <a:t>matched</a:t>
            </a:r>
            <a:r>
              <a:rPr lang="fr-CA" altLang="en-US" sz="2800" dirty="0"/>
              <a:t>, </a:t>
            </a:r>
            <a:r>
              <a:rPr lang="fr-CA" altLang="en-US" sz="2800" dirty="0" err="1"/>
              <a:t>forward</a:t>
            </a:r>
            <a:r>
              <a:rPr lang="fr-CA" altLang="en-US" sz="2800" dirty="0"/>
              <a:t> or </a:t>
            </a:r>
            <a:r>
              <a:rPr lang="fr-CA" altLang="en-US" sz="2800" dirty="0" err="1"/>
              <a:t>discard</a:t>
            </a:r>
            <a:r>
              <a:rPr lang="fr-CA" altLang="en-US" sz="2800" dirty="0"/>
              <a:t> the data </a:t>
            </a:r>
            <a:r>
              <a:rPr lang="fr-CA" altLang="en-US" sz="2800" dirty="0" err="1"/>
              <a:t>packet</a:t>
            </a:r>
            <a:r>
              <a:rPr lang="fr-CA" altLang="en-US" sz="2800" dirty="0"/>
              <a:t>.</a:t>
            </a:r>
          </a:p>
          <a:p>
            <a:pPr algn="just" eaLnBrk="1" hangingPunct="1"/>
            <a:r>
              <a:rPr lang="fr-CA" altLang="en-US" sz="2800" dirty="0"/>
              <a:t>If </a:t>
            </a:r>
            <a:r>
              <a:rPr lang="fr-CA" altLang="en-US" sz="2800" dirty="0" err="1"/>
              <a:t>packet</a:t>
            </a:r>
            <a:r>
              <a:rPr lang="fr-CA" altLang="en-US" sz="2800" dirty="0"/>
              <a:t> </a:t>
            </a:r>
            <a:r>
              <a:rPr lang="fr-CA" altLang="en-US" sz="2800" dirty="0" err="1"/>
              <a:t>is</a:t>
            </a:r>
            <a:r>
              <a:rPr lang="fr-CA" altLang="en-US" sz="2800" dirty="0"/>
              <a:t> not </a:t>
            </a:r>
            <a:r>
              <a:rPr lang="fr-CA" altLang="en-US" sz="2800" dirty="0" err="1"/>
              <a:t>matched</a:t>
            </a:r>
            <a:r>
              <a:rPr lang="fr-CA" altLang="en-US" sz="2800" dirty="0"/>
              <a:t> </a:t>
            </a:r>
            <a:r>
              <a:rPr lang="fr-CA" altLang="en-US" sz="2800" dirty="0" err="1"/>
              <a:t>with</a:t>
            </a:r>
            <a:r>
              <a:rPr lang="fr-CA" altLang="en-US" sz="2800" dirty="0"/>
              <a:t> </a:t>
            </a:r>
            <a:r>
              <a:rPr lang="fr-CA" altLang="en-US" sz="2800" dirty="0" err="1"/>
              <a:t>any</a:t>
            </a:r>
            <a:r>
              <a:rPr lang="fr-CA" altLang="en-US" sz="2800" dirty="0"/>
              <a:t> of the </a:t>
            </a:r>
            <a:r>
              <a:rPr lang="fr-CA" altLang="en-US" sz="2800" dirty="0" err="1"/>
              <a:t>rules</a:t>
            </a:r>
            <a:r>
              <a:rPr lang="fr-CA" altLang="en-US" sz="2800" dirty="0"/>
              <a:t>, by default, </a:t>
            </a:r>
            <a:r>
              <a:rPr lang="fr-CA" altLang="en-US" sz="2800" dirty="0" err="1"/>
              <a:t>it</a:t>
            </a:r>
            <a:r>
              <a:rPr lang="fr-CA" altLang="en-US" sz="2800" dirty="0"/>
              <a:t> </a:t>
            </a:r>
            <a:r>
              <a:rPr lang="fr-CA" altLang="en-US" sz="2800" dirty="0" err="1"/>
              <a:t>discards</a:t>
            </a:r>
            <a:r>
              <a:rPr lang="fr-CA" altLang="en-US" sz="2800" dirty="0"/>
              <a:t> the </a:t>
            </a:r>
            <a:r>
              <a:rPr lang="fr-CA" altLang="en-US" sz="2800" dirty="0" err="1"/>
              <a:t>packet</a:t>
            </a:r>
            <a:r>
              <a:rPr lang="fr-CA" altLang="en-US" sz="2800" dirty="0"/>
              <a:t>.</a:t>
            </a:r>
            <a:endParaRPr lang="fr-CA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EA9497-E75B-BD66-4139-52355CA92C25}"/>
              </a:ext>
            </a:extLst>
          </p:cNvPr>
          <p:cNvGrpSpPr/>
          <p:nvPr/>
        </p:nvGrpSpPr>
        <p:grpSpPr>
          <a:xfrm>
            <a:off x="4067944" y="4370908"/>
            <a:ext cx="5076056" cy="2298452"/>
            <a:chOff x="1907703" y="4296380"/>
            <a:chExt cx="5616625" cy="2561619"/>
          </a:xfrm>
        </p:grpSpPr>
        <p:pic>
          <p:nvPicPr>
            <p:cNvPr id="18" name="Picture 17" descr="A diagram of a firewall&#10;&#10;Description automatically generated">
              <a:extLst>
                <a:ext uri="{FF2B5EF4-FFF2-40B4-BE49-F238E27FC236}">
                  <a16:creationId xmlns:a16="http://schemas.microsoft.com/office/drawing/2014/main" id="{9EBFB247-D107-9D13-EB81-B9203882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32" t="42753" r="7976" b="40728"/>
            <a:stretch/>
          </p:blipFill>
          <p:spPr>
            <a:xfrm>
              <a:off x="1915207" y="4485543"/>
              <a:ext cx="864097" cy="736476"/>
            </a:xfrm>
            <a:prstGeom prst="rect">
              <a:avLst/>
            </a:prstGeom>
          </p:spPr>
        </p:pic>
        <p:pic>
          <p:nvPicPr>
            <p:cNvPr id="6" name="Picture 5" descr="A diagram of a firewall&#10;&#10;Description automatically generated">
              <a:extLst>
                <a:ext uri="{FF2B5EF4-FFF2-40B4-BE49-F238E27FC236}">
                  <a16:creationId xmlns:a16="http://schemas.microsoft.com/office/drawing/2014/main" id="{5B463528-B8AF-B003-827F-D56BC169F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9" t="16389" r="56701" b="45149"/>
            <a:stretch/>
          </p:blipFill>
          <p:spPr>
            <a:xfrm>
              <a:off x="3635896" y="4296380"/>
              <a:ext cx="3888432" cy="2561619"/>
            </a:xfrm>
            <a:prstGeom prst="rect">
              <a:avLst/>
            </a:prstGeom>
          </p:spPr>
        </p:pic>
        <p:pic>
          <p:nvPicPr>
            <p:cNvPr id="11" name="Picture 10" descr="A diagram of a firewall&#10;&#10;Description automatically generated">
              <a:extLst>
                <a:ext uri="{FF2B5EF4-FFF2-40B4-BE49-F238E27FC236}">
                  <a16:creationId xmlns:a16="http://schemas.microsoft.com/office/drawing/2014/main" id="{AC7DE30B-6932-CC5A-7E90-516108785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97" t="71914" r="8004" b="5128"/>
            <a:stretch/>
          </p:blipFill>
          <p:spPr>
            <a:xfrm>
              <a:off x="1907705" y="5285829"/>
              <a:ext cx="936104" cy="1023491"/>
            </a:xfrm>
            <a:prstGeom prst="rect">
              <a:avLst/>
            </a:prstGeom>
          </p:spPr>
        </p:pic>
        <p:sp>
          <p:nvSpPr>
            <p:cNvPr id="12" name="Left-Right Arrow 11">
              <a:extLst>
                <a:ext uri="{FF2B5EF4-FFF2-40B4-BE49-F238E27FC236}">
                  <a16:creationId xmlns:a16="http://schemas.microsoft.com/office/drawing/2014/main" id="{323094B1-95AC-8DF6-4F7A-537DFB1A6876}"/>
                </a:ext>
              </a:extLst>
            </p:cNvPr>
            <p:cNvSpPr/>
            <p:nvPr/>
          </p:nvSpPr>
          <p:spPr>
            <a:xfrm>
              <a:off x="2843808" y="4941168"/>
              <a:ext cx="720080" cy="143370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0FB38E-B703-E325-3D6E-631737965E6A}"/>
                </a:ext>
              </a:extLst>
            </p:cNvPr>
            <p:cNvSpPr/>
            <p:nvPr/>
          </p:nvSpPr>
          <p:spPr>
            <a:xfrm>
              <a:off x="1907703" y="4349725"/>
              <a:ext cx="864097" cy="19595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1ED6AE-AB43-5EDD-E1DD-B5C0C2F30181}"/>
                </a:ext>
              </a:extLst>
            </p:cNvPr>
            <p:cNvSpPr txBox="1"/>
            <p:nvPr/>
          </p:nvSpPr>
          <p:spPr>
            <a:xfrm>
              <a:off x="2041248" y="6411717"/>
              <a:ext cx="775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altLang="en-US" sz="1800" b="1" dirty="0"/>
                <a:t>LAN</a:t>
              </a:r>
              <a:endParaRPr lang="en-KR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0DAB9E-1833-7813-C12A-7CCC5870B505}"/>
                </a:ext>
              </a:extLst>
            </p:cNvPr>
            <p:cNvSpPr txBox="1"/>
            <p:nvPr/>
          </p:nvSpPr>
          <p:spPr>
            <a:xfrm>
              <a:off x="3650906" y="4299056"/>
              <a:ext cx="993102" cy="343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altLang="en-US" sz="1400" b="1" dirty="0"/>
                <a:t>Firewall</a:t>
              </a:r>
              <a:endParaRPr lang="en-KR" sz="1400" b="1" dirty="0"/>
            </a:p>
          </p:txBody>
        </p:sp>
      </p:grpSp>
      <p:pic>
        <p:nvPicPr>
          <p:cNvPr id="21" name="Picture 2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8D73C65-AA7B-A27A-8034-99E02082E5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19089" r="6897" b="5703"/>
          <a:stretch/>
        </p:blipFill>
        <p:spPr>
          <a:xfrm>
            <a:off x="317367" y="4533850"/>
            <a:ext cx="3508158" cy="19452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58B8FC-B029-9A14-674A-C142F47F7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6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163447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7249C-DFA2-DCB6-560B-473D7B86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Firewall – Types: Packet Filtering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8EA9497-E75B-BD66-4139-52355CA92C25}"/>
              </a:ext>
            </a:extLst>
          </p:cNvPr>
          <p:cNvGrpSpPr/>
          <p:nvPr/>
        </p:nvGrpSpPr>
        <p:grpSpPr>
          <a:xfrm>
            <a:off x="4067944" y="4370908"/>
            <a:ext cx="5076056" cy="2298452"/>
            <a:chOff x="1907703" y="4296380"/>
            <a:chExt cx="5616625" cy="2561619"/>
          </a:xfrm>
        </p:grpSpPr>
        <p:pic>
          <p:nvPicPr>
            <p:cNvPr id="18" name="Picture 17" descr="A diagram of a firewall&#10;&#10;Description automatically generated">
              <a:extLst>
                <a:ext uri="{FF2B5EF4-FFF2-40B4-BE49-F238E27FC236}">
                  <a16:creationId xmlns:a16="http://schemas.microsoft.com/office/drawing/2014/main" id="{9EBFB247-D107-9D13-EB81-B9203882D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332" t="42753" r="7976" b="40728"/>
            <a:stretch/>
          </p:blipFill>
          <p:spPr>
            <a:xfrm>
              <a:off x="1915207" y="4485543"/>
              <a:ext cx="864097" cy="736476"/>
            </a:xfrm>
            <a:prstGeom prst="rect">
              <a:avLst/>
            </a:prstGeom>
          </p:spPr>
        </p:pic>
        <p:pic>
          <p:nvPicPr>
            <p:cNvPr id="6" name="Picture 5" descr="A diagram of a firewall&#10;&#10;Description automatically generated">
              <a:extLst>
                <a:ext uri="{FF2B5EF4-FFF2-40B4-BE49-F238E27FC236}">
                  <a16:creationId xmlns:a16="http://schemas.microsoft.com/office/drawing/2014/main" id="{5B463528-B8AF-B003-827F-D56BC169F5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29" t="16389" r="56701" b="45149"/>
            <a:stretch/>
          </p:blipFill>
          <p:spPr>
            <a:xfrm>
              <a:off x="3635896" y="4296380"/>
              <a:ext cx="3888432" cy="2561619"/>
            </a:xfrm>
            <a:prstGeom prst="rect">
              <a:avLst/>
            </a:prstGeom>
          </p:spPr>
        </p:pic>
        <p:pic>
          <p:nvPicPr>
            <p:cNvPr id="11" name="Picture 10" descr="A diagram of a firewall&#10;&#10;Description automatically generated">
              <a:extLst>
                <a:ext uri="{FF2B5EF4-FFF2-40B4-BE49-F238E27FC236}">
                  <a16:creationId xmlns:a16="http://schemas.microsoft.com/office/drawing/2014/main" id="{AC7DE30B-6932-CC5A-7E90-516108785B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497" t="71914" r="8004" b="5128"/>
            <a:stretch/>
          </p:blipFill>
          <p:spPr>
            <a:xfrm>
              <a:off x="1907705" y="5285829"/>
              <a:ext cx="936104" cy="1023491"/>
            </a:xfrm>
            <a:prstGeom prst="rect">
              <a:avLst/>
            </a:prstGeom>
          </p:spPr>
        </p:pic>
        <p:sp>
          <p:nvSpPr>
            <p:cNvPr id="12" name="Left-Right Arrow 11">
              <a:extLst>
                <a:ext uri="{FF2B5EF4-FFF2-40B4-BE49-F238E27FC236}">
                  <a16:creationId xmlns:a16="http://schemas.microsoft.com/office/drawing/2014/main" id="{323094B1-95AC-8DF6-4F7A-537DFB1A6876}"/>
                </a:ext>
              </a:extLst>
            </p:cNvPr>
            <p:cNvSpPr/>
            <p:nvPr/>
          </p:nvSpPr>
          <p:spPr>
            <a:xfrm>
              <a:off x="2843808" y="4941168"/>
              <a:ext cx="720080" cy="143370"/>
            </a:xfrm>
            <a:prstGeom prst="left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20FB38E-B703-E325-3D6E-631737965E6A}"/>
                </a:ext>
              </a:extLst>
            </p:cNvPr>
            <p:cNvSpPr/>
            <p:nvPr/>
          </p:nvSpPr>
          <p:spPr>
            <a:xfrm>
              <a:off x="1907703" y="4349725"/>
              <a:ext cx="864097" cy="195959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1ED6AE-AB43-5EDD-E1DD-B5C0C2F30181}"/>
                </a:ext>
              </a:extLst>
            </p:cNvPr>
            <p:cNvSpPr txBox="1"/>
            <p:nvPr/>
          </p:nvSpPr>
          <p:spPr>
            <a:xfrm>
              <a:off x="2041248" y="6411717"/>
              <a:ext cx="775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altLang="en-US" sz="1800" b="1" dirty="0"/>
                <a:t>LAN</a:t>
              </a:r>
              <a:endParaRPr lang="en-KR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0DAB9E-1833-7813-C12A-7CCC5870B505}"/>
                </a:ext>
              </a:extLst>
            </p:cNvPr>
            <p:cNvSpPr txBox="1"/>
            <p:nvPr/>
          </p:nvSpPr>
          <p:spPr>
            <a:xfrm>
              <a:off x="3650906" y="4299056"/>
              <a:ext cx="993102" cy="3430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CA" altLang="en-US" sz="1400" b="1" dirty="0"/>
                <a:t>Firewall</a:t>
              </a:r>
              <a:endParaRPr lang="en-KR" sz="1400" b="1" dirty="0"/>
            </a:p>
          </p:txBody>
        </p:sp>
      </p:grpSp>
      <p:pic>
        <p:nvPicPr>
          <p:cNvPr id="21" name="Picture 20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98D73C65-AA7B-A27A-8034-99E02082E5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19089" r="6897" b="5703"/>
          <a:stretch/>
        </p:blipFill>
        <p:spPr>
          <a:xfrm>
            <a:off x="317367" y="4533850"/>
            <a:ext cx="3508158" cy="1945204"/>
          </a:xfrm>
          <a:prstGeom prst="rect">
            <a:avLst/>
          </a:prstGeom>
        </p:spPr>
      </p:pic>
      <p:graphicFrame>
        <p:nvGraphicFramePr>
          <p:cNvPr id="22" name="Rectangle 3">
            <a:extLst>
              <a:ext uri="{FF2B5EF4-FFF2-40B4-BE49-F238E27FC236}">
                <a16:creationId xmlns:a16="http://schemas.microsoft.com/office/drawing/2014/main" id="{1C702982-4A8D-DBE2-ED43-073E0DBD65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69299048"/>
              </p:ext>
            </p:extLst>
          </p:nvPr>
        </p:nvGraphicFramePr>
        <p:xfrm>
          <a:off x="414250" y="1613147"/>
          <a:ext cx="8153400" cy="2577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E7317-474F-C8D9-EAD6-E1992FD60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7</a:t>
            </a:fld>
            <a:endParaRPr lang="tr-TR" altLang="ko-KR"/>
          </a:p>
        </p:txBody>
      </p:sp>
      <p:sp>
        <p:nvSpPr>
          <p:cNvPr id="3" name="Rectangle 2"/>
          <p:cNvSpPr/>
          <p:nvPr/>
        </p:nvSpPr>
        <p:spPr>
          <a:xfrm>
            <a:off x="414250" y="1174165"/>
            <a:ext cx="3411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öhne"/>
              </a:rPr>
              <a:t>Operates at </a:t>
            </a:r>
            <a:r>
              <a:rPr lang="en-US" dirty="0">
                <a:latin typeface="Söhne"/>
              </a:rPr>
              <a:t>the network </a:t>
            </a:r>
            <a:r>
              <a:rPr lang="en-US" dirty="0" smtClean="0">
                <a:latin typeface="Söhne"/>
              </a:rPr>
              <a:t>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7249C-DFA2-DCB6-560B-473D7B86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Firewall – Types: Packet Filtering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768DA0A-20E8-6A39-7F62-E90C77DB4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2" r="27422" b="11885"/>
          <a:stretch/>
        </p:blipFill>
        <p:spPr>
          <a:xfrm>
            <a:off x="534771" y="1219200"/>
            <a:ext cx="8074458" cy="52565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A18A45-DC07-C228-38C9-F5E8EF964550}"/>
              </a:ext>
            </a:extLst>
          </p:cNvPr>
          <p:cNvSpPr/>
          <p:nvPr/>
        </p:nvSpPr>
        <p:spPr>
          <a:xfrm>
            <a:off x="899592" y="1844824"/>
            <a:ext cx="3528392" cy="432048"/>
          </a:xfrm>
          <a:prstGeom prst="rect">
            <a:avLst/>
          </a:prstGeom>
          <a:solidFill>
            <a:srgbClr val="FFFF00">
              <a:alpha val="4300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grpSp>
        <p:nvGrpSpPr>
          <p:cNvPr id="2" name="Google Shape;701;p36">
            <a:extLst>
              <a:ext uri="{FF2B5EF4-FFF2-40B4-BE49-F238E27FC236}">
                <a16:creationId xmlns:a16="http://schemas.microsoft.com/office/drawing/2014/main" id="{D5AD3FBE-17BB-99D2-BA6C-294CD8E29772}"/>
              </a:ext>
            </a:extLst>
          </p:cNvPr>
          <p:cNvGrpSpPr/>
          <p:nvPr/>
        </p:nvGrpSpPr>
        <p:grpSpPr>
          <a:xfrm>
            <a:off x="251520" y="3861048"/>
            <a:ext cx="3240360" cy="2431292"/>
            <a:chOff x="-80975" y="268100"/>
            <a:chExt cx="7462425" cy="5175450"/>
          </a:xfrm>
        </p:grpSpPr>
        <p:sp>
          <p:nvSpPr>
            <p:cNvPr id="5" name="Google Shape;702;p36">
              <a:extLst>
                <a:ext uri="{FF2B5EF4-FFF2-40B4-BE49-F238E27FC236}">
                  <a16:creationId xmlns:a16="http://schemas.microsoft.com/office/drawing/2014/main" id="{E055BAD5-4F26-4182-A0B0-4E7AE898D897}"/>
                </a:ext>
              </a:extLst>
            </p:cNvPr>
            <p:cNvSpPr/>
            <p:nvPr/>
          </p:nvSpPr>
          <p:spPr>
            <a:xfrm>
              <a:off x="-80975" y="268100"/>
              <a:ext cx="7314275" cy="4868075"/>
            </a:xfrm>
            <a:custGeom>
              <a:avLst/>
              <a:gdLst/>
              <a:ahLst/>
              <a:cxnLst/>
              <a:rect l="l" t="t" r="r" b="b"/>
              <a:pathLst>
                <a:path w="292571" h="194723" extrusionOk="0">
                  <a:moveTo>
                    <a:pt x="178359" y="0"/>
                  </a:moveTo>
                  <a:cubicBezTo>
                    <a:pt x="174116" y="0"/>
                    <a:pt x="169958" y="294"/>
                    <a:pt x="165939" y="901"/>
                  </a:cubicBezTo>
                  <a:cubicBezTo>
                    <a:pt x="133691" y="5774"/>
                    <a:pt x="118193" y="35197"/>
                    <a:pt x="89114" y="45412"/>
                  </a:cubicBezTo>
                  <a:cubicBezTo>
                    <a:pt x="62365" y="54805"/>
                    <a:pt x="38285" y="62059"/>
                    <a:pt x="25670" y="86840"/>
                  </a:cubicBezTo>
                  <a:cubicBezTo>
                    <a:pt x="1" y="137261"/>
                    <a:pt x="59634" y="192214"/>
                    <a:pt x="114067" y="192214"/>
                  </a:cubicBezTo>
                  <a:cubicBezTo>
                    <a:pt x="116153" y="192214"/>
                    <a:pt x="118231" y="192133"/>
                    <a:pt x="120296" y="191968"/>
                  </a:cubicBezTo>
                  <a:cubicBezTo>
                    <a:pt x="134665" y="190820"/>
                    <a:pt x="147792" y="186110"/>
                    <a:pt x="161950" y="186110"/>
                  </a:cubicBezTo>
                  <a:cubicBezTo>
                    <a:pt x="165195" y="186110"/>
                    <a:pt x="168494" y="186358"/>
                    <a:pt x="171874" y="186952"/>
                  </a:cubicBezTo>
                  <a:cubicBezTo>
                    <a:pt x="193489" y="190752"/>
                    <a:pt x="206629" y="194722"/>
                    <a:pt x="220391" y="194722"/>
                  </a:cubicBezTo>
                  <a:cubicBezTo>
                    <a:pt x="230045" y="194722"/>
                    <a:pt x="240005" y="192768"/>
                    <a:pt x="253411" y="187431"/>
                  </a:cubicBezTo>
                  <a:cubicBezTo>
                    <a:pt x="285442" y="174673"/>
                    <a:pt x="292570" y="137952"/>
                    <a:pt x="288207" y="103186"/>
                  </a:cubicBezTo>
                  <a:cubicBezTo>
                    <a:pt x="285712" y="83335"/>
                    <a:pt x="279472" y="64114"/>
                    <a:pt x="271978" y="50359"/>
                  </a:cubicBezTo>
                  <a:cubicBezTo>
                    <a:pt x="255881" y="20810"/>
                    <a:pt x="214081" y="0"/>
                    <a:pt x="178359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3;p36">
              <a:extLst>
                <a:ext uri="{FF2B5EF4-FFF2-40B4-BE49-F238E27FC236}">
                  <a16:creationId xmlns:a16="http://schemas.microsoft.com/office/drawing/2014/main" id="{58F049A8-7382-4E31-CCF7-01079DDFE9F6}"/>
                </a:ext>
              </a:extLst>
            </p:cNvPr>
            <p:cNvSpPr/>
            <p:nvPr/>
          </p:nvSpPr>
          <p:spPr>
            <a:xfrm>
              <a:off x="3119875" y="3591575"/>
              <a:ext cx="4247525" cy="1757475"/>
            </a:xfrm>
            <a:custGeom>
              <a:avLst/>
              <a:gdLst/>
              <a:ahLst/>
              <a:cxnLst/>
              <a:rect l="l" t="t" r="r" b="b"/>
              <a:pathLst>
                <a:path w="169901" h="70299" extrusionOk="0">
                  <a:moveTo>
                    <a:pt x="0" y="1"/>
                  </a:moveTo>
                  <a:lnTo>
                    <a:pt x="31404" y="70298"/>
                  </a:lnTo>
                  <a:lnTo>
                    <a:pt x="169901" y="61886"/>
                  </a:lnTo>
                  <a:lnTo>
                    <a:pt x="760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4;p36">
              <a:extLst>
                <a:ext uri="{FF2B5EF4-FFF2-40B4-BE49-F238E27FC236}">
                  <a16:creationId xmlns:a16="http://schemas.microsoft.com/office/drawing/2014/main" id="{797FFCB5-7877-F355-C71F-611523B892D3}"/>
                </a:ext>
              </a:extLst>
            </p:cNvPr>
            <p:cNvSpPr/>
            <p:nvPr/>
          </p:nvSpPr>
          <p:spPr>
            <a:xfrm>
              <a:off x="3104850" y="3579075"/>
              <a:ext cx="4276600" cy="1782500"/>
            </a:xfrm>
            <a:custGeom>
              <a:avLst/>
              <a:gdLst/>
              <a:ahLst/>
              <a:cxnLst/>
              <a:rect l="l" t="t" r="r" b="b"/>
              <a:pathLst>
                <a:path w="171064" h="71300" extrusionOk="0">
                  <a:moveTo>
                    <a:pt x="601" y="0"/>
                  </a:moveTo>
                  <a:cubicBezTo>
                    <a:pt x="240" y="0"/>
                    <a:pt x="0" y="375"/>
                    <a:pt x="148" y="706"/>
                  </a:cubicBezTo>
                  <a:lnTo>
                    <a:pt x="31548" y="71003"/>
                  </a:lnTo>
                  <a:cubicBezTo>
                    <a:pt x="31626" y="71186"/>
                    <a:pt x="31805" y="71299"/>
                    <a:pt x="32005" y="71299"/>
                  </a:cubicBezTo>
                  <a:cubicBezTo>
                    <a:pt x="32075" y="71299"/>
                    <a:pt x="32145" y="71286"/>
                    <a:pt x="32210" y="71256"/>
                  </a:cubicBezTo>
                  <a:cubicBezTo>
                    <a:pt x="32462" y="71142"/>
                    <a:pt x="32576" y="70851"/>
                    <a:pt x="32462" y="70598"/>
                  </a:cubicBezTo>
                  <a:lnTo>
                    <a:pt x="1376" y="1002"/>
                  </a:lnTo>
                  <a:lnTo>
                    <a:pt x="76538" y="1002"/>
                  </a:lnTo>
                  <a:lnTo>
                    <a:pt x="170228" y="62804"/>
                  </a:lnTo>
                  <a:cubicBezTo>
                    <a:pt x="170310" y="62855"/>
                    <a:pt x="170403" y="62880"/>
                    <a:pt x="170494" y="62880"/>
                  </a:cubicBezTo>
                  <a:cubicBezTo>
                    <a:pt x="170657" y="62880"/>
                    <a:pt x="170818" y="62801"/>
                    <a:pt x="170916" y="62656"/>
                  </a:cubicBezTo>
                  <a:cubicBezTo>
                    <a:pt x="171064" y="62429"/>
                    <a:pt x="171003" y="62120"/>
                    <a:pt x="170781" y="61968"/>
                  </a:cubicBezTo>
                  <a:lnTo>
                    <a:pt x="76960" y="83"/>
                  </a:lnTo>
                  <a:cubicBezTo>
                    <a:pt x="76882" y="31"/>
                    <a:pt x="76786" y="0"/>
                    <a:pt x="7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5;p36">
              <a:extLst>
                <a:ext uri="{FF2B5EF4-FFF2-40B4-BE49-F238E27FC236}">
                  <a16:creationId xmlns:a16="http://schemas.microsoft.com/office/drawing/2014/main" id="{F9EB4D8C-E4A9-4C53-E93D-88CF21885E0E}"/>
                </a:ext>
              </a:extLst>
            </p:cNvPr>
            <p:cNvSpPr/>
            <p:nvPr/>
          </p:nvSpPr>
          <p:spPr>
            <a:xfrm>
              <a:off x="3119875" y="3591575"/>
              <a:ext cx="834975" cy="1839450"/>
            </a:xfrm>
            <a:custGeom>
              <a:avLst/>
              <a:gdLst/>
              <a:ahLst/>
              <a:cxnLst/>
              <a:rect l="l" t="t" r="r" b="b"/>
              <a:pathLst>
                <a:path w="33399" h="73578" extrusionOk="0">
                  <a:moveTo>
                    <a:pt x="0" y="1"/>
                  </a:moveTo>
                  <a:lnTo>
                    <a:pt x="0" y="4686"/>
                  </a:lnTo>
                  <a:lnTo>
                    <a:pt x="23614" y="67529"/>
                  </a:lnTo>
                  <a:lnTo>
                    <a:pt x="33399" y="735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6;p36">
              <a:extLst>
                <a:ext uri="{FF2B5EF4-FFF2-40B4-BE49-F238E27FC236}">
                  <a16:creationId xmlns:a16="http://schemas.microsoft.com/office/drawing/2014/main" id="{950B77A1-F03D-A998-3ABB-3FE139E0DDDB}"/>
                </a:ext>
              </a:extLst>
            </p:cNvPr>
            <p:cNvSpPr/>
            <p:nvPr/>
          </p:nvSpPr>
          <p:spPr>
            <a:xfrm>
              <a:off x="3107450" y="3579100"/>
              <a:ext cx="862650" cy="1864450"/>
            </a:xfrm>
            <a:custGeom>
              <a:avLst/>
              <a:gdLst/>
              <a:ahLst/>
              <a:cxnLst/>
              <a:rect l="l" t="t" r="r" b="b"/>
              <a:pathLst>
                <a:path w="34506" h="74578" extrusionOk="0">
                  <a:moveTo>
                    <a:pt x="1002" y="2812"/>
                  </a:moveTo>
                  <a:lnTo>
                    <a:pt x="32763" y="72787"/>
                  </a:lnTo>
                  <a:lnTo>
                    <a:pt x="32763" y="72787"/>
                  </a:lnTo>
                  <a:lnTo>
                    <a:pt x="24520" y="67693"/>
                  </a:lnTo>
                  <a:lnTo>
                    <a:pt x="1002" y="5098"/>
                  </a:lnTo>
                  <a:lnTo>
                    <a:pt x="1002" y="2812"/>
                  </a:lnTo>
                  <a:close/>
                  <a:moveTo>
                    <a:pt x="506" y="0"/>
                  </a:moveTo>
                  <a:cubicBezTo>
                    <a:pt x="253" y="0"/>
                    <a:pt x="1" y="186"/>
                    <a:pt x="1" y="500"/>
                  </a:cubicBezTo>
                  <a:lnTo>
                    <a:pt x="1" y="5185"/>
                  </a:lnTo>
                  <a:cubicBezTo>
                    <a:pt x="1" y="5246"/>
                    <a:pt x="9" y="5307"/>
                    <a:pt x="31" y="5364"/>
                  </a:cubicBezTo>
                  <a:lnTo>
                    <a:pt x="23645" y="68202"/>
                  </a:lnTo>
                  <a:cubicBezTo>
                    <a:pt x="23680" y="68307"/>
                    <a:pt x="23754" y="68394"/>
                    <a:pt x="23850" y="68450"/>
                  </a:cubicBezTo>
                  <a:lnTo>
                    <a:pt x="33634" y="74503"/>
                  </a:lnTo>
                  <a:cubicBezTo>
                    <a:pt x="33713" y="74551"/>
                    <a:pt x="33804" y="74577"/>
                    <a:pt x="33896" y="74577"/>
                  </a:cubicBezTo>
                  <a:cubicBezTo>
                    <a:pt x="34261" y="74577"/>
                    <a:pt x="34505" y="74203"/>
                    <a:pt x="34353" y="73872"/>
                  </a:cubicBezTo>
                  <a:lnTo>
                    <a:pt x="954" y="295"/>
                  </a:lnTo>
                  <a:cubicBezTo>
                    <a:pt x="863" y="92"/>
                    <a:pt x="684" y="0"/>
                    <a:pt x="5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7;p36">
              <a:extLst>
                <a:ext uri="{FF2B5EF4-FFF2-40B4-BE49-F238E27FC236}">
                  <a16:creationId xmlns:a16="http://schemas.microsoft.com/office/drawing/2014/main" id="{D786E5EB-5A98-7B3E-4A07-22350201698D}"/>
                </a:ext>
              </a:extLst>
            </p:cNvPr>
            <p:cNvSpPr/>
            <p:nvPr/>
          </p:nvSpPr>
          <p:spPr>
            <a:xfrm>
              <a:off x="3476500" y="3664075"/>
              <a:ext cx="1539950" cy="1177350"/>
            </a:xfrm>
            <a:custGeom>
              <a:avLst/>
              <a:gdLst/>
              <a:ahLst/>
              <a:cxnLst/>
              <a:rect l="l" t="t" r="r" b="b"/>
              <a:pathLst>
                <a:path w="61598" h="47094" extrusionOk="0">
                  <a:moveTo>
                    <a:pt x="29236" y="1"/>
                  </a:moveTo>
                  <a:lnTo>
                    <a:pt x="0" y="4691"/>
                  </a:lnTo>
                  <a:lnTo>
                    <a:pt x="22321" y="47094"/>
                  </a:lnTo>
                  <a:lnTo>
                    <a:pt x="61598" y="37941"/>
                  </a:lnTo>
                  <a:lnTo>
                    <a:pt x="292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8;p36">
              <a:extLst>
                <a:ext uri="{FF2B5EF4-FFF2-40B4-BE49-F238E27FC236}">
                  <a16:creationId xmlns:a16="http://schemas.microsoft.com/office/drawing/2014/main" id="{0B2404B7-F562-D2F7-FF03-11617D37636B}"/>
                </a:ext>
              </a:extLst>
            </p:cNvPr>
            <p:cNvSpPr/>
            <p:nvPr/>
          </p:nvSpPr>
          <p:spPr>
            <a:xfrm>
              <a:off x="3461475" y="3651625"/>
              <a:ext cx="1570550" cy="1202225"/>
            </a:xfrm>
            <a:custGeom>
              <a:avLst/>
              <a:gdLst/>
              <a:ahLst/>
              <a:cxnLst/>
              <a:rect l="l" t="t" r="r" b="b"/>
              <a:pathLst>
                <a:path w="62822" h="48089" extrusionOk="0">
                  <a:moveTo>
                    <a:pt x="29641" y="1039"/>
                  </a:moveTo>
                  <a:lnTo>
                    <a:pt x="61284" y="38138"/>
                  </a:lnTo>
                  <a:lnTo>
                    <a:pt x="23183" y="47017"/>
                  </a:lnTo>
                  <a:lnTo>
                    <a:pt x="1372" y="5572"/>
                  </a:lnTo>
                  <a:lnTo>
                    <a:pt x="29641" y="1039"/>
                  </a:lnTo>
                  <a:close/>
                  <a:moveTo>
                    <a:pt x="29838" y="1"/>
                  </a:moveTo>
                  <a:cubicBezTo>
                    <a:pt x="29811" y="1"/>
                    <a:pt x="29785" y="3"/>
                    <a:pt x="29758" y="7"/>
                  </a:cubicBezTo>
                  <a:lnTo>
                    <a:pt x="523" y="4692"/>
                  </a:lnTo>
                  <a:cubicBezTo>
                    <a:pt x="188" y="4749"/>
                    <a:pt x="0" y="5119"/>
                    <a:pt x="161" y="5419"/>
                  </a:cubicBezTo>
                  <a:lnTo>
                    <a:pt x="22478" y="47823"/>
                  </a:lnTo>
                  <a:cubicBezTo>
                    <a:pt x="22565" y="47984"/>
                    <a:pt x="22735" y="48088"/>
                    <a:pt x="22918" y="48088"/>
                  </a:cubicBezTo>
                  <a:cubicBezTo>
                    <a:pt x="22957" y="48088"/>
                    <a:pt x="22996" y="48084"/>
                    <a:pt x="23035" y="48075"/>
                  </a:cubicBezTo>
                  <a:lnTo>
                    <a:pt x="62312" y="38927"/>
                  </a:lnTo>
                  <a:cubicBezTo>
                    <a:pt x="62678" y="38839"/>
                    <a:pt x="62822" y="38400"/>
                    <a:pt x="62582" y="38112"/>
                  </a:cubicBezTo>
                  <a:lnTo>
                    <a:pt x="30220" y="177"/>
                  </a:lnTo>
                  <a:cubicBezTo>
                    <a:pt x="30124" y="62"/>
                    <a:pt x="29984" y="1"/>
                    <a:pt x="29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9;p36">
              <a:extLst>
                <a:ext uri="{FF2B5EF4-FFF2-40B4-BE49-F238E27FC236}">
                  <a16:creationId xmlns:a16="http://schemas.microsoft.com/office/drawing/2014/main" id="{9765B386-72B7-3893-F33B-68BC8B87DD7A}"/>
                </a:ext>
              </a:extLst>
            </p:cNvPr>
            <p:cNvSpPr/>
            <p:nvPr/>
          </p:nvSpPr>
          <p:spPr>
            <a:xfrm>
              <a:off x="4034500" y="4612575"/>
              <a:ext cx="981950" cy="256725"/>
            </a:xfrm>
            <a:custGeom>
              <a:avLst/>
              <a:gdLst/>
              <a:ahLst/>
              <a:cxnLst/>
              <a:rect l="l" t="t" r="r" b="b"/>
              <a:pathLst>
                <a:path w="39278" h="10269" extrusionOk="0">
                  <a:moveTo>
                    <a:pt x="39278" y="1"/>
                  </a:moveTo>
                  <a:lnTo>
                    <a:pt x="1" y="9154"/>
                  </a:lnTo>
                  <a:lnTo>
                    <a:pt x="1" y="10269"/>
                  </a:lnTo>
                  <a:lnTo>
                    <a:pt x="38607" y="2457"/>
                  </a:lnTo>
                  <a:lnTo>
                    <a:pt x="392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10;p36">
              <a:extLst>
                <a:ext uri="{FF2B5EF4-FFF2-40B4-BE49-F238E27FC236}">
                  <a16:creationId xmlns:a16="http://schemas.microsoft.com/office/drawing/2014/main" id="{9AB72D1A-9C16-CD6F-8AD0-839753591896}"/>
                </a:ext>
              </a:extLst>
            </p:cNvPr>
            <p:cNvSpPr/>
            <p:nvPr/>
          </p:nvSpPr>
          <p:spPr>
            <a:xfrm>
              <a:off x="4021875" y="4600050"/>
              <a:ext cx="1008800" cy="281775"/>
            </a:xfrm>
            <a:custGeom>
              <a:avLst/>
              <a:gdLst/>
              <a:ahLst/>
              <a:cxnLst/>
              <a:rect l="l" t="t" r="r" b="b"/>
              <a:pathLst>
                <a:path w="40352" h="11271" extrusionOk="0">
                  <a:moveTo>
                    <a:pt x="39077" y="1181"/>
                  </a:moveTo>
                  <a:lnTo>
                    <a:pt x="38712" y="2531"/>
                  </a:lnTo>
                  <a:lnTo>
                    <a:pt x="1002" y="10160"/>
                  </a:lnTo>
                  <a:lnTo>
                    <a:pt x="1002" y="10051"/>
                  </a:lnTo>
                  <a:lnTo>
                    <a:pt x="39077" y="1181"/>
                  </a:lnTo>
                  <a:close/>
                  <a:moveTo>
                    <a:pt x="39786" y="0"/>
                  </a:moveTo>
                  <a:cubicBezTo>
                    <a:pt x="39748" y="0"/>
                    <a:pt x="39709" y="5"/>
                    <a:pt x="39670" y="14"/>
                  </a:cubicBezTo>
                  <a:lnTo>
                    <a:pt x="388" y="9163"/>
                  </a:lnTo>
                  <a:cubicBezTo>
                    <a:pt x="162" y="9215"/>
                    <a:pt x="1" y="9420"/>
                    <a:pt x="5" y="9655"/>
                  </a:cubicBezTo>
                  <a:lnTo>
                    <a:pt x="5" y="10770"/>
                  </a:lnTo>
                  <a:cubicBezTo>
                    <a:pt x="5" y="11044"/>
                    <a:pt x="227" y="11270"/>
                    <a:pt x="506" y="11270"/>
                  </a:cubicBezTo>
                  <a:cubicBezTo>
                    <a:pt x="536" y="11266"/>
                    <a:pt x="571" y="11262"/>
                    <a:pt x="606" y="11257"/>
                  </a:cubicBezTo>
                  <a:lnTo>
                    <a:pt x="39212" y="3445"/>
                  </a:lnTo>
                  <a:cubicBezTo>
                    <a:pt x="39400" y="3406"/>
                    <a:pt x="39548" y="3267"/>
                    <a:pt x="39596" y="3088"/>
                  </a:cubicBezTo>
                  <a:lnTo>
                    <a:pt x="40266" y="632"/>
                  </a:lnTo>
                  <a:cubicBezTo>
                    <a:pt x="40352" y="306"/>
                    <a:pt x="40101" y="0"/>
                    <a:pt x="397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11;p36">
              <a:extLst>
                <a:ext uri="{FF2B5EF4-FFF2-40B4-BE49-F238E27FC236}">
                  <a16:creationId xmlns:a16="http://schemas.microsoft.com/office/drawing/2014/main" id="{315BAD96-4990-4319-D822-F86AA4F05F94}"/>
                </a:ext>
              </a:extLst>
            </p:cNvPr>
            <p:cNvSpPr/>
            <p:nvPr/>
          </p:nvSpPr>
          <p:spPr>
            <a:xfrm>
              <a:off x="4176900" y="3978375"/>
              <a:ext cx="146775" cy="88075"/>
            </a:xfrm>
            <a:custGeom>
              <a:avLst/>
              <a:gdLst/>
              <a:ahLst/>
              <a:cxnLst/>
              <a:rect l="l" t="t" r="r" b="b"/>
              <a:pathLst>
                <a:path w="5871" h="3523" extrusionOk="0">
                  <a:moveTo>
                    <a:pt x="4111" y="0"/>
                  </a:moveTo>
                  <a:lnTo>
                    <a:pt x="1" y="1084"/>
                  </a:lnTo>
                  <a:lnTo>
                    <a:pt x="1651" y="3523"/>
                  </a:lnTo>
                  <a:lnTo>
                    <a:pt x="5870" y="2382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12;p36">
              <a:extLst>
                <a:ext uri="{FF2B5EF4-FFF2-40B4-BE49-F238E27FC236}">
                  <a16:creationId xmlns:a16="http://schemas.microsoft.com/office/drawing/2014/main" id="{52A175C9-D8F8-8E2A-06D8-D45DAE459831}"/>
                </a:ext>
              </a:extLst>
            </p:cNvPr>
            <p:cNvSpPr/>
            <p:nvPr/>
          </p:nvSpPr>
          <p:spPr>
            <a:xfrm>
              <a:off x="4405725" y="4311375"/>
              <a:ext cx="169625" cy="101575"/>
            </a:xfrm>
            <a:custGeom>
              <a:avLst/>
              <a:gdLst/>
              <a:ahLst/>
              <a:cxnLst/>
              <a:rect l="l" t="t" r="r" b="b"/>
              <a:pathLst>
                <a:path w="6785" h="4063" extrusionOk="0">
                  <a:moveTo>
                    <a:pt x="4782" y="0"/>
                  </a:moveTo>
                  <a:lnTo>
                    <a:pt x="1" y="1293"/>
                  </a:lnTo>
                  <a:lnTo>
                    <a:pt x="1869" y="4063"/>
                  </a:lnTo>
                  <a:lnTo>
                    <a:pt x="6785" y="2717"/>
                  </a:lnTo>
                  <a:lnTo>
                    <a:pt x="47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13;p36">
              <a:extLst>
                <a:ext uri="{FF2B5EF4-FFF2-40B4-BE49-F238E27FC236}">
                  <a16:creationId xmlns:a16="http://schemas.microsoft.com/office/drawing/2014/main" id="{6A3003BB-1987-1453-44F6-F42EB8CF3D54}"/>
                </a:ext>
              </a:extLst>
            </p:cNvPr>
            <p:cNvSpPr/>
            <p:nvPr/>
          </p:nvSpPr>
          <p:spPr>
            <a:xfrm>
              <a:off x="4090900" y="3856225"/>
              <a:ext cx="129900" cy="67400"/>
            </a:xfrm>
            <a:custGeom>
              <a:avLst/>
              <a:gdLst/>
              <a:ahLst/>
              <a:cxnLst/>
              <a:rect l="l" t="t" r="r" b="b"/>
              <a:pathLst>
                <a:path w="5196" h="2696" extrusionOk="0">
                  <a:moveTo>
                    <a:pt x="3950" y="0"/>
                  </a:moveTo>
                  <a:lnTo>
                    <a:pt x="1" y="876"/>
                  </a:lnTo>
                  <a:lnTo>
                    <a:pt x="1229" y="2696"/>
                  </a:lnTo>
                  <a:lnTo>
                    <a:pt x="5195" y="1686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14;p36">
              <a:extLst>
                <a:ext uri="{FF2B5EF4-FFF2-40B4-BE49-F238E27FC236}">
                  <a16:creationId xmlns:a16="http://schemas.microsoft.com/office/drawing/2014/main" id="{1BE1E962-AA87-0B1E-F7A4-0B3DE917391B}"/>
                </a:ext>
              </a:extLst>
            </p:cNvPr>
            <p:cNvSpPr/>
            <p:nvPr/>
          </p:nvSpPr>
          <p:spPr>
            <a:xfrm>
              <a:off x="4281625" y="4130000"/>
              <a:ext cx="172450" cy="114225"/>
            </a:xfrm>
            <a:custGeom>
              <a:avLst/>
              <a:gdLst/>
              <a:ahLst/>
              <a:cxnLst/>
              <a:rect l="l" t="t" r="r" b="b"/>
              <a:pathLst>
                <a:path w="6898" h="4569" extrusionOk="0">
                  <a:moveTo>
                    <a:pt x="4394" y="1"/>
                  </a:moveTo>
                  <a:lnTo>
                    <a:pt x="1" y="1211"/>
                  </a:lnTo>
                  <a:lnTo>
                    <a:pt x="2269" y="4569"/>
                  </a:lnTo>
                  <a:lnTo>
                    <a:pt x="6898" y="3389"/>
                  </a:lnTo>
                  <a:lnTo>
                    <a:pt x="43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15;p36">
              <a:extLst>
                <a:ext uri="{FF2B5EF4-FFF2-40B4-BE49-F238E27FC236}">
                  <a16:creationId xmlns:a16="http://schemas.microsoft.com/office/drawing/2014/main" id="{03AD3004-497D-38F2-00BB-5748DB4F2C70}"/>
                </a:ext>
              </a:extLst>
            </p:cNvPr>
            <p:cNvSpPr/>
            <p:nvPr/>
          </p:nvSpPr>
          <p:spPr>
            <a:xfrm>
              <a:off x="4482250" y="4199575"/>
              <a:ext cx="150700" cy="92650"/>
            </a:xfrm>
            <a:custGeom>
              <a:avLst/>
              <a:gdLst/>
              <a:ahLst/>
              <a:cxnLst/>
              <a:rect l="l" t="t" r="r" b="b"/>
              <a:pathLst>
                <a:path w="6028" h="3706" extrusionOk="0">
                  <a:moveTo>
                    <a:pt x="3968" y="0"/>
                  </a:moveTo>
                  <a:lnTo>
                    <a:pt x="1" y="1010"/>
                  </a:lnTo>
                  <a:lnTo>
                    <a:pt x="1986" y="3706"/>
                  </a:lnTo>
                  <a:lnTo>
                    <a:pt x="6027" y="2613"/>
                  </a:lnTo>
                  <a:lnTo>
                    <a:pt x="39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16;p36">
              <a:extLst>
                <a:ext uri="{FF2B5EF4-FFF2-40B4-BE49-F238E27FC236}">
                  <a16:creationId xmlns:a16="http://schemas.microsoft.com/office/drawing/2014/main" id="{2A699A10-BE4D-CF2F-84D7-1AFF0619B054}"/>
                </a:ext>
              </a:extLst>
            </p:cNvPr>
            <p:cNvSpPr/>
            <p:nvPr/>
          </p:nvSpPr>
          <p:spPr>
            <a:xfrm>
              <a:off x="4348350" y="4229300"/>
              <a:ext cx="166250" cy="99825"/>
            </a:xfrm>
            <a:custGeom>
              <a:avLst/>
              <a:gdLst/>
              <a:ahLst/>
              <a:cxnLst/>
              <a:rect l="l" t="t" r="r" b="b"/>
              <a:pathLst>
                <a:path w="6650" h="3993" extrusionOk="0">
                  <a:moveTo>
                    <a:pt x="4656" y="0"/>
                  </a:moveTo>
                  <a:lnTo>
                    <a:pt x="1" y="1184"/>
                  </a:lnTo>
                  <a:lnTo>
                    <a:pt x="1895" y="3993"/>
                  </a:lnTo>
                  <a:lnTo>
                    <a:pt x="6650" y="2704"/>
                  </a:lnTo>
                  <a:lnTo>
                    <a:pt x="4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17;p36">
              <a:extLst>
                <a:ext uri="{FF2B5EF4-FFF2-40B4-BE49-F238E27FC236}">
                  <a16:creationId xmlns:a16="http://schemas.microsoft.com/office/drawing/2014/main" id="{F1E03A39-19E2-23D2-D712-7C35AC1FB3E2}"/>
                </a:ext>
              </a:extLst>
            </p:cNvPr>
            <p:cNvSpPr/>
            <p:nvPr/>
          </p:nvSpPr>
          <p:spPr>
            <a:xfrm>
              <a:off x="3978775" y="3882025"/>
              <a:ext cx="125650" cy="70250"/>
            </a:xfrm>
            <a:custGeom>
              <a:avLst/>
              <a:gdLst/>
              <a:ahLst/>
              <a:cxnLst/>
              <a:rect l="l" t="t" r="r" b="b"/>
              <a:pathLst>
                <a:path w="5026" h="2810" extrusionOk="0">
                  <a:moveTo>
                    <a:pt x="3780" y="0"/>
                  </a:moveTo>
                  <a:lnTo>
                    <a:pt x="1" y="832"/>
                  </a:lnTo>
                  <a:lnTo>
                    <a:pt x="1224" y="2809"/>
                  </a:lnTo>
                  <a:lnTo>
                    <a:pt x="5026" y="1838"/>
                  </a:lnTo>
                  <a:lnTo>
                    <a:pt x="37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18;p36">
              <a:extLst>
                <a:ext uri="{FF2B5EF4-FFF2-40B4-BE49-F238E27FC236}">
                  <a16:creationId xmlns:a16="http://schemas.microsoft.com/office/drawing/2014/main" id="{5C8C5BA4-991F-0ABC-8115-2E4C3D50FD38}"/>
                </a:ext>
              </a:extLst>
            </p:cNvPr>
            <p:cNvSpPr/>
            <p:nvPr/>
          </p:nvSpPr>
          <p:spPr>
            <a:xfrm>
              <a:off x="4228075" y="4052400"/>
              <a:ext cx="152850" cy="93300"/>
            </a:xfrm>
            <a:custGeom>
              <a:avLst/>
              <a:gdLst/>
              <a:ahLst/>
              <a:cxnLst/>
              <a:rect l="l" t="t" r="r" b="b"/>
              <a:pathLst>
                <a:path w="6114" h="3732" extrusionOk="0">
                  <a:moveTo>
                    <a:pt x="4250" y="0"/>
                  </a:moveTo>
                  <a:lnTo>
                    <a:pt x="0" y="1150"/>
                  </a:lnTo>
                  <a:lnTo>
                    <a:pt x="1746" y="3732"/>
                  </a:lnTo>
                  <a:lnTo>
                    <a:pt x="6114" y="2526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19;p36">
              <a:extLst>
                <a:ext uri="{FF2B5EF4-FFF2-40B4-BE49-F238E27FC236}">
                  <a16:creationId xmlns:a16="http://schemas.microsoft.com/office/drawing/2014/main" id="{B9AA1D5B-7EB9-FAFF-0A39-705E9507352F}"/>
                </a:ext>
              </a:extLst>
            </p:cNvPr>
            <p:cNvSpPr/>
            <p:nvPr/>
          </p:nvSpPr>
          <p:spPr>
            <a:xfrm>
              <a:off x="4131625" y="3912950"/>
              <a:ext cx="137400" cy="77850"/>
            </a:xfrm>
            <a:custGeom>
              <a:avLst/>
              <a:gdLst/>
              <a:ahLst/>
              <a:cxnLst/>
              <a:rect l="l" t="t" r="r" b="b"/>
              <a:pathLst>
                <a:path w="5496" h="3114" extrusionOk="0">
                  <a:moveTo>
                    <a:pt x="3993" y="0"/>
                  </a:moveTo>
                  <a:lnTo>
                    <a:pt x="0" y="1015"/>
                  </a:lnTo>
                  <a:lnTo>
                    <a:pt x="1415" y="3114"/>
                  </a:lnTo>
                  <a:lnTo>
                    <a:pt x="5495" y="2034"/>
                  </a:lnTo>
                  <a:lnTo>
                    <a:pt x="39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20;p36">
              <a:extLst>
                <a:ext uri="{FF2B5EF4-FFF2-40B4-BE49-F238E27FC236}">
                  <a16:creationId xmlns:a16="http://schemas.microsoft.com/office/drawing/2014/main" id="{F15BF5B1-4CD3-8BD3-58DC-99087D08BEC2}"/>
                </a:ext>
              </a:extLst>
            </p:cNvPr>
            <p:cNvSpPr/>
            <p:nvPr/>
          </p:nvSpPr>
          <p:spPr>
            <a:xfrm>
              <a:off x="3773675" y="4000675"/>
              <a:ext cx="143725" cy="85600"/>
            </a:xfrm>
            <a:custGeom>
              <a:avLst/>
              <a:gdLst/>
              <a:ahLst/>
              <a:cxnLst/>
              <a:rect l="l" t="t" r="r" b="b"/>
              <a:pathLst>
                <a:path w="5749" h="3424" extrusionOk="0">
                  <a:moveTo>
                    <a:pt x="4512" y="1"/>
                  </a:moveTo>
                  <a:lnTo>
                    <a:pt x="1" y="1150"/>
                  </a:lnTo>
                  <a:lnTo>
                    <a:pt x="1259" y="3423"/>
                  </a:lnTo>
                  <a:lnTo>
                    <a:pt x="5749" y="2239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21;p36">
              <a:extLst>
                <a:ext uri="{FF2B5EF4-FFF2-40B4-BE49-F238E27FC236}">
                  <a16:creationId xmlns:a16="http://schemas.microsoft.com/office/drawing/2014/main" id="{73306640-D70B-A59F-BF6F-ED62991828F3}"/>
                </a:ext>
              </a:extLst>
            </p:cNvPr>
            <p:cNvSpPr/>
            <p:nvPr/>
          </p:nvSpPr>
          <p:spPr>
            <a:xfrm>
              <a:off x="3720550" y="4105850"/>
              <a:ext cx="112275" cy="85700"/>
            </a:xfrm>
            <a:custGeom>
              <a:avLst/>
              <a:gdLst/>
              <a:ahLst/>
              <a:cxnLst/>
              <a:rect l="l" t="t" r="r" b="b"/>
              <a:pathLst>
                <a:path w="4491" h="3428" extrusionOk="0">
                  <a:moveTo>
                    <a:pt x="3053" y="0"/>
                  </a:moveTo>
                  <a:lnTo>
                    <a:pt x="1" y="806"/>
                  </a:lnTo>
                  <a:lnTo>
                    <a:pt x="1390" y="3427"/>
                  </a:lnTo>
                  <a:lnTo>
                    <a:pt x="4490" y="2591"/>
                  </a:lnTo>
                  <a:lnTo>
                    <a:pt x="30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22;p36">
              <a:extLst>
                <a:ext uri="{FF2B5EF4-FFF2-40B4-BE49-F238E27FC236}">
                  <a16:creationId xmlns:a16="http://schemas.microsoft.com/office/drawing/2014/main" id="{BCD341EA-17C9-747C-B198-A14308DBF385}"/>
                </a:ext>
              </a:extLst>
            </p:cNvPr>
            <p:cNvSpPr/>
            <p:nvPr/>
          </p:nvSpPr>
          <p:spPr>
            <a:xfrm>
              <a:off x="3945250" y="3829775"/>
              <a:ext cx="118025" cy="58050"/>
            </a:xfrm>
            <a:custGeom>
              <a:avLst/>
              <a:gdLst/>
              <a:ahLst/>
              <a:cxnLst/>
              <a:rect l="l" t="t" r="r" b="b"/>
              <a:pathLst>
                <a:path w="4721" h="2322" extrusionOk="0">
                  <a:moveTo>
                    <a:pt x="3710" y="0"/>
                  </a:moveTo>
                  <a:lnTo>
                    <a:pt x="0" y="762"/>
                  </a:lnTo>
                  <a:lnTo>
                    <a:pt x="967" y="2321"/>
                  </a:lnTo>
                  <a:lnTo>
                    <a:pt x="4721" y="1494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23;p36">
              <a:extLst>
                <a:ext uri="{FF2B5EF4-FFF2-40B4-BE49-F238E27FC236}">
                  <a16:creationId xmlns:a16="http://schemas.microsoft.com/office/drawing/2014/main" id="{AA0B4958-4455-E886-9A85-DBA493B99B26}"/>
                </a:ext>
              </a:extLst>
            </p:cNvPr>
            <p:cNvSpPr/>
            <p:nvPr/>
          </p:nvSpPr>
          <p:spPr>
            <a:xfrm>
              <a:off x="3733525" y="3931775"/>
              <a:ext cx="144575" cy="82550"/>
            </a:xfrm>
            <a:custGeom>
              <a:avLst/>
              <a:gdLst/>
              <a:ahLst/>
              <a:cxnLst/>
              <a:rect l="l" t="t" r="r" b="b"/>
              <a:pathLst>
                <a:path w="5783" h="3302" extrusionOk="0">
                  <a:moveTo>
                    <a:pt x="4590" y="0"/>
                  </a:moveTo>
                  <a:lnTo>
                    <a:pt x="0" y="1011"/>
                  </a:lnTo>
                  <a:lnTo>
                    <a:pt x="1272" y="3301"/>
                  </a:lnTo>
                  <a:lnTo>
                    <a:pt x="5783" y="2152"/>
                  </a:lnTo>
                  <a:lnTo>
                    <a:pt x="45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24;p36">
              <a:extLst>
                <a:ext uri="{FF2B5EF4-FFF2-40B4-BE49-F238E27FC236}">
                  <a16:creationId xmlns:a16="http://schemas.microsoft.com/office/drawing/2014/main" id="{7BA28367-88E7-3AF4-987A-36C494A6C58D}"/>
                </a:ext>
              </a:extLst>
            </p:cNvPr>
            <p:cNvSpPr/>
            <p:nvPr/>
          </p:nvSpPr>
          <p:spPr>
            <a:xfrm>
              <a:off x="3834000" y="3852300"/>
              <a:ext cx="118125" cy="60450"/>
            </a:xfrm>
            <a:custGeom>
              <a:avLst/>
              <a:gdLst/>
              <a:ahLst/>
              <a:cxnLst/>
              <a:rect l="l" t="t" r="r" b="b"/>
              <a:pathLst>
                <a:path w="4725" h="2418" extrusionOk="0">
                  <a:moveTo>
                    <a:pt x="3754" y="1"/>
                  </a:moveTo>
                  <a:lnTo>
                    <a:pt x="0" y="767"/>
                  </a:lnTo>
                  <a:lnTo>
                    <a:pt x="915" y="2417"/>
                  </a:lnTo>
                  <a:lnTo>
                    <a:pt x="4725" y="1573"/>
                  </a:lnTo>
                  <a:lnTo>
                    <a:pt x="375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25;p36">
              <a:extLst>
                <a:ext uri="{FF2B5EF4-FFF2-40B4-BE49-F238E27FC236}">
                  <a16:creationId xmlns:a16="http://schemas.microsoft.com/office/drawing/2014/main" id="{2DCC106C-05FC-B9FC-571E-C1EF7C6C0C48}"/>
                </a:ext>
              </a:extLst>
            </p:cNvPr>
            <p:cNvSpPr/>
            <p:nvPr/>
          </p:nvSpPr>
          <p:spPr>
            <a:xfrm>
              <a:off x="3641950" y="3960850"/>
              <a:ext cx="106500" cy="76750"/>
            </a:xfrm>
            <a:custGeom>
              <a:avLst/>
              <a:gdLst/>
              <a:ahLst/>
              <a:cxnLst/>
              <a:rect l="l" t="t" r="r" b="b"/>
              <a:pathLst>
                <a:path w="4260" h="3070" extrusionOk="0">
                  <a:moveTo>
                    <a:pt x="2984" y="0"/>
                  </a:moveTo>
                  <a:lnTo>
                    <a:pt x="1" y="662"/>
                  </a:lnTo>
                  <a:lnTo>
                    <a:pt x="1272" y="3070"/>
                  </a:lnTo>
                  <a:lnTo>
                    <a:pt x="4260" y="2308"/>
                  </a:lnTo>
                  <a:lnTo>
                    <a:pt x="2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6;p36">
              <a:extLst>
                <a:ext uri="{FF2B5EF4-FFF2-40B4-BE49-F238E27FC236}">
                  <a16:creationId xmlns:a16="http://schemas.microsoft.com/office/drawing/2014/main" id="{60C56C54-9B15-DBA2-5EF1-18883442AF78}"/>
                </a:ext>
              </a:extLst>
            </p:cNvPr>
            <p:cNvSpPr/>
            <p:nvPr/>
          </p:nvSpPr>
          <p:spPr>
            <a:xfrm>
              <a:off x="3701175" y="3875050"/>
              <a:ext cx="138600" cy="66775"/>
            </a:xfrm>
            <a:custGeom>
              <a:avLst/>
              <a:gdLst/>
              <a:ahLst/>
              <a:cxnLst/>
              <a:rect l="l" t="t" r="r" b="b"/>
              <a:pathLst>
                <a:path w="5544" h="2671" extrusionOk="0">
                  <a:moveTo>
                    <a:pt x="4625" y="1"/>
                  </a:moveTo>
                  <a:lnTo>
                    <a:pt x="1" y="946"/>
                  </a:lnTo>
                  <a:lnTo>
                    <a:pt x="959" y="2670"/>
                  </a:lnTo>
                  <a:lnTo>
                    <a:pt x="5544" y="1655"/>
                  </a:lnTo>
                  <a:lnTo>
                    <a:pt x="46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27;p36">
              <a:extLst>
                <a:ext uri="{FF2B5EF4-FFF2-40B4-BE49-F238E27FC236}">
                  <a16:creationId xmlns:a16="http://schemas.microsoft.com/office/drawing/2014/main" id="{315224CA-D008-E19B-1A25-8B349A767413}"/>
                </a:ext>
              </a:extLst>
            </p:cNvPr>
            <p:cNvSpPr/>
            <p:nvPr/>
          </p:nvSpPr>
          <p:spPr>
            <a:xfrm>
              <a:off x="4061300" y="4009925"/>
              <a:ext cx="139800" cy="88550"/>
            </a:xfrm>
            <a:custGeom>
              <a:avLst/>
              <a:gdLst/>
              <a:ahLst/>
              <a:cxnLst/>
              <a:rect l="l" t="t" r="r" b="b"/>
              <a:pathLst>
                <a:path w="5592" h="3542" extrusionOk="0">
                  <a:moveTo>
                    <a:pt x="3941" y="1"/>
                  </a:moveTo>
                  <a:lnTo>
                    <a:pt x="0" y="1042"/>
                  </a:lnTo>
                  <a:lnTo>
                    <a:pt x="1546" y="3541"/>
                  </a:lnTo>
                  <a:lnTo>
                    <a:pt x="5591" y="2444"/>
                  </a:lnTo>
                  <a:lnTo>
                    <a:pt x="39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28;p36">
              <a:extLst>
                <a:ext uri="{FF2B5EF4-FFF2-40B4-BE49-F238E27FC236}">
                  <a16:creationId xmlns:a16="http://schemas.microsoft.com/office/drawing/2014/main" id="{C9B6966B-47F6-BA58-933B-0DFA1FC5975C}"/>
                </a:ext>
              </a:extLst>
            </p:cNvPr>
            <p:cNvSpPr/>
            <p:nvPr/>
          </p:nvSpPr>
          <p:spPr>
            <a:xfrm>
              <a:off x="4159150" y="4164950"/>
              <a:ext cx="162025" cy="111825"/>
            </a:xfrm>
            <a:custGeom>
              <a:avLst/>
              <a:gdLst/>
              <a:ahLst/>
              <a:cxnLst/>
              <a:rect l="l" t="t" r="r" b="b"/>
              <a:pathLst>
                <a:path w="6481" h="4473" extrusionOk="0">
                  <a:moveTo>
                    <a:pt x="4220" y="1"/>
                  </a:moveTo>
                  <a:lnTo>
                    <a:pt x="1" y="1163"/>
                  </a:lnTo>
                  <a:lnTo>
                    <a:pt x="2052" y="4473"/>
                  </a:lnTo>
                  <a:lnTo>
                    <a:pt x="6480" y="3345"/>
                  </a:lnTo>
                  <a:lnTo>
                    <a:pt x="4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29;p36">
              <a:extLst>
                <a:ext uri="{FF2B5EF4-FFF2-40B4-BE49-F238E27FC236}">
                  <a16:creationId xmlns:a16="http://schemas.microsoft.com/office/drawing/2014/main" id="{04833A02-9628-1303-688B-AB59AEFCA8A7}"/>
                </a:ext>
              </a:extLst>
            </p:cNvPr>
            <p:cNvSpPr/>
            <p:nvPr/>
          </p:nvSpPr>
          <p:spPr>
            <a:xfrm>
              <a:off x="3865225" y="3906725"/>
              <a:ext cx="127075" cy="74600"/>
            </a:xfrm>
            <a:custGeom>
              <a:avLst/>
              <a:gdLst/>
              <a:ahLst/>
              <a:cxnLst/>
              <a:rect l="l" t="t" r="r" b="b"/>
              <a:pathLst>
                <a:path w="5083" h="2984" extrusionOk="0">
                  <a:moveTo>
                    <a:pt x="3850" y="1"/>
                  </a:moveTo>
                  <a:lnTo>
                    <a:pt x="1" y="850"/>
                  </a:lnTo>
                  <a:lnTo>
                    <a:pt x="1185" y="2984"/>
                  </a:lnTo>
                  <a:lnTo>
                    <a:pt x="5082" y="1991"/>
                  </a:lnTo>
                  <a:lnTo>
                    <a:pt x="38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0;p36">
              <a:extLst>
                <a:ext uri="{FF2B5EF4-FFF2-40B4-BE49-F238E27FC236}">
                  <a16:creationId xmlns:a16="http://schemas.microsoft.com/office/drawing/2014/main" id="{B678DE0A-1AB0-FF2F-8804-B42BF3186683}"/>
                </a:ext>
              </a:extLst>
            </p:cNvPr>
            <p:cNvSpPr/>
            <p:nvPr/>
          </p:nvSpPr>
          <p:spPr>
            <a:xfrm>
              <a:off x="3807875" y="4269025"/>
              <a:ext cx="123125" cy="99625"/>
            </a:xfrm>
            <a:custGeom>
              <a:avLst/>
              <a:gdLst/>
              <a:ahLst/>
              <a:cxnLst/>
              <a:rect l="l" t="t" r="r" b="b"/>
              <a:pathLst>
                <a:path w="4925" h="3985" extrusionOk="0">
                  <a:moveTo>
                    <a:pt x="3179" y="0"/>
                  </a:moveTo>
                  <a:lnTo>
                    <a:pt x="0" y="876"/>
                  </a:lnTo>
                  <a:lnTo>
                    <a:pt x="1650" y="3985"/>
                  </a:lnTo>
                  <a:lnTo>
                    <a:pt x="4925" y="3153"/>
                  </a:lnTo>
                  <a:lnTo>
                    <a:pt x="31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31;p36">
              <a:extLst>
                <a:ext uri="{FF2B5EF4-FFF2-40B4-BE49-F238E27FC236}">
                  <a16:creationId xmlns:a16="http://schemas.microsoft.com/office/drawing/2014/main" id="{8BB9C5A6-6495-6B75-B3EB-D8379D5AA446}"/>
                </a:ext>
              </a:extLst>
            </p:cNvPr>
            <p:cNvSpPr/>
            <p:nvPr/>
          </p:nvSpPr>
          <p:spPr>
            <a:xfrm>
              <a:off x="4109075" y="4085700"/>
              <a:ext cx="145675" cy="93525"/>
            </a:xfrm>
            <a:custGeom>
              <a:avLst/>
              <a:gdLst/>
              <a:ahLst/>
              <a:cxnLst/>
              <a:rect l="l" t="t" r="r" b="b"/>
              <a:pathLst>
                <a:path w="5827" h="3741" extrusionOk="0">
                  <a:moveTo>
                    <a:pt x="4077" y="1"/>
                  </a:moveTo>
                  <a:lnTo>
                    <a:pt x="1" y="1102"/>
                  </a:lnTo>
                  <a:lnTo>
                    <a:pt x="1638" y="3741"/>
                  </a:lnTo>
                  <a:lnTo>
                    <a:pt x="5827" y="2587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2;p36">
              <a:extLst>
                <a:ext uri="{FF2B5EF4-FFF2-40B4-BE49-F238E27FC236}">
                  <a16:creationId xmlns:a16="http://schemas.microsoft.com/office/drawing/2014/main" id="{B1DF25A4-5B86-89A9-F093-E874BB7B2117}"/>
                </a:ext>
              </a:extLst>
            </p:cNvPr>
            <p:cNvSpPr/>
            <p:nvPr/>
          </p:nvSpPr>
          <p:spPr>
            <a:xfrm>
              <a:off x="3903225" y="3971400"/>
              <a:ext cx="131975" cy="80900"/>
            </a:xfrm>
            <a:custGeom>
              <a:avLst/>
              <a:gdLst/>
              <a:ahLst/>
              <a:cxnLst/>
              <a:rect l="l" t="t" r="r" b="b"/>
              <a:pathLst>
                <a:path w="5279" h="3236" extrusionOk="0">
                  <a:moveTo>
                    <a:pt x="3933" y="0"/>
                  </a:moveTo>
                  <a:lnTo>
                    <a:pt x="1" y="1002"/>
                  </a:lnTo>
                  <a:lnTo>
                    <a:pt x="1237" y="3236"/>
                  </a:lnTo>
                  <a:lnTo>
                    <a:pt x="5278" y="2169"/>
                  </a:lnTo>
                  <a:lnTo>
                    <a:pt x="393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3;p36">
              <a:extLst>
                <a:ext uri="{FF2B5EF4-FFF2-40B4-BE49-F238E27FC236}">
                  <a16:creationId xmlns:a16="http://schemas.microsoft.com/office/drawing/2014/main" id="{18D74289-4280-B1AD-841C-7F82E710B19A}"/>
                </a:ext>
              </a:extLst>
            </p:cNvPr>
            <p:cNvSpPr/>
            <p:nvPr/>
          </p:nvSpPr>
          <p:spPr>
            <a:xfrm>
              <a:off x="4107350" y="4602575"/>
              <a:ext cx="152975" cy="101150"/>
            </a:xfrm>
            <a:custGeom>
              <a:avLst/>
              <a:gdLst/>
              <a:ahLst/>
              <a:cxnLst/>
              <a:rect l="l" t="t" r="r" b="b"/>
              <a:pathLst>
                <a:path w="6119" h="4046" extrusionOk="0">
                  <a:moveTo>
                    <a:pt x="4498" y="0"/>
                  </a:moveTo>
                  <a:lnTo>
                    <a:pt x="0" y="1145"/>
                  </a:lnTo>
                  <a:lnTo>
                    <a:pt x="1607" y="4046"/>
                  </a:lnTo>
                  <a:lnTo>
                    <a:pt x="6118" y="2926"/>
                  </a:lnTo>
                  <a:lnTo>
                    <a:pt x="4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4;p36">
              <a:extLst>
                <a:ext uri="{FF2B5EF4-FFF2-40B4-BE49-F238E27FC236}">
                  <a16:creationId xmlns:a16="http://schemas.microsoft.com/office/drawing/2014/main" id="{2A6CB160-3BD1-1FFA-360B-00B963B8D631}"/>
                </a:ext>
              </a:extLst>
            </p:cNvPr>
            <p:cNvSpPr/>
            <p:nvPr/>
          </p:nvSpPr>
          <p:spPr>
            <a:xfrm>
              <a:off x="3995425" y="3721250"/>
              <a:ext cx="146550" cy="89925"/>
            </a:xfrm>
            <a:custGeom>
              <a:avLst/>
              <a:gdLst/>
              <a:ahLst/>
              <a:cxnLst/>
              <a:rect l="l" t="t" r="r" b="b"/>
              <a:pathLst>
                <a:path w="5862" h="3597" extrusionOk="0">
                  <a:moveTo>
                    <a:pt x="3789" y="0"/>
                  </a:moveTo>
                  <a:lnTo>
                    <a:pt x="1" y="627"/>
                  </a:lnTo>
                  <a:lnTo>
                    <a:pt x="2008" y="3597"/>
                  </a:lnTo>
                  <a:lnTo>
                    <a:pt x="5862" y="2809"/>
                  </a:lnTo>
                  <a:lnTo>
                    <a:pt x="3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5;p36">
              <a:extLst>
                <a:ext uri="{FF2B5EF4-FFF2-40B4-BE49-F238E27FC236}">
                  <a16:creationId xmlns:a16="http://schemas.microsoft.com/office/drawing/2014/main" id="{64851A9D-8FC9-8A9B-A2F7-B94BB4DBD092}"/>
                </a:ext>
              </a:extLst>
            </p:cNvPr>
            <p:cNvSpPr/>
            <p:nvPr/>
          </p:nvSpPr>
          <p:spPr>
            <a:xfrm>
              <a:off x="3643700" y="3775450"/>
              <a:ext cx="164625" cy="107900"/>
            </a:xfrm>
            <a:custGeom>
              <a:avLst/>
              <a:gdLst/>
              <a:ahLst/>
              <a:cxnLst/>
              <a:rect l="l" t="t" r="r" b="b"/>
              <a:pathLst>
                <a:path w="6585" h="4316" extrusionOk="0">
                  <a:moveTo>
                    <a:pt x="4721" y="1"/>
                  </a:moveTo>
                  <a:lnTo>
                    <a:pt x="1" y="780"/>
                  </a:lnTo>
                  <a:lnTo>
                    <a:pt x="1960" y="4316"/>
                  </a:lnTo>
                  <a:lnTo>
                    <a:pt x="6585" y="3371"/>
                  </a:lnTo>
                  <a:lnTo>
                    <a:pt x="47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6;p36">
              <a:extLst>
                <a:ext uri="{FF2B5EF4-FFF2-40B4-BE49-F238E27FC236}">
                  <a16:creationId xmlns:a16="http://schemas.microsoft.com/office/drawing/2014/main" id="{F1E29A04-DE6A-195C-EB0A-D253D0A7C464}"/>
                </a:ext>
              </a:extLst>
            </p:cNvPr>
            <p:cNvSpPr/>
            <p:nvPr/>
          </p:nvSpPr>
          <p:spPr>
            <a:xfrm>
              <a:off x="3813525" y="4071775"/>
              <a:ext cx="147750" cy="94400"/>
            </a:xfrm>
            <a:custGeom>
              <a:avLst/>
              <a:gdLst/>
              <a:ahLst/>
              <a:cxnLst/>
              <a:rect l="l" t="t" r="r" b="b"/>
              <a:pathLst>
                <a:path w="5910" h="3776" extrusionOk="0">
                  <a:moveTo>
                    <a:pt x="4490" y="0"/>
                  </a:moveTo>
                  <a:lnTo>
                    <a:pt x="1" y="1185"/>
                  </a:lnTo>
                  <a:lnTo>
                    <a:pt x="1437" y="3775"/>
                  </a:lnTo>
                  <a:lnTo>
                    <a:pt x="5909" y="2565"/>
                  </a:lnTo>
                  <a:lnTo>
                    <a:pt x="4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7;p36">
              <a:extLst>
                <a:ext uri="{FF2B5EF4-FFF2-40B4-BE49-F238E27FC236}">
                  <a16:creationId xmlns:a16="http://schemas.microsoft.com/office/drawing/2014/main" id="{86095E5A-A50E-CBEE-2220-87EE1F704BEF}"/>
                </a:ext>
              </a:extLst>
            </p:cNvPr>
            <p:cNvSpPr/>
            <p:nvPr/>
          </p:nvSpPr>
          <p:spPr>
            <a:xfrm>
              <a:off x="4085575" y="4296025"/>
              <a:ext cx="162325" cy="105625"/>
            </a:xfrm>
            <a:custGeom>
              <a:avLst/>
              <a:gdLst/>
              <a:ahLst/>
              <a:cxnLst/>
              <a:rect l="l" t="t" r="r" b="b"/>
              <a:pathLst>
                <a:path w="6493" h="4225" extrusionOk="0">
                  <a:moveTo>
                    <a:pt x="4681" y="0"/>
                  </a:moveTo>
                  <a:lnTo>
                    <a:pt x="0" y="1189"/>
                  </a:lnTo>
                  <a:lnTo>
                    <a:pt x="1681" y="4224"/>
                  </a:lnTo>
                  <a:lnTo>
                    <a:pt x="6493" y="2922"/>
                  </a:lnTo>
                  <a:lnTo>
                    <a:pt x="46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8;p36">
              <a:extLst>
                <a:ext uri="{FF2B5EF4-FFF2-40B4-BE49-F238E27FC236}">
                  <a16:creationId xmlns:a16="http://schemas.microsoft.com/office/drawing/2014/main" id="{3B34938D-41BF-9499-59DA-3D18D542A2CE}"/>
                </a:ext>
              </a:extLst>
            </p:cNvPr>
            <p:cNvSpPr/>
            <p:nvPr/>
          </p:nvSpPr>
          <p:spPr>
            <a:xfrm>
              <a:off x="4032000" y="4198700"/>
              <a:ext cx="161475" cy="111925"/>
            </a:xfrm>
            <a:custGeom>
              <a:avLst/>
              <a:gdLst/>
              <a:ahLst/>
              <a:cxnLst/>
              <a:rect l="l" t="t" r="r" b="b"/>
              <a:pathLst>
                <a:path w="6459" h="4477" extrusionOk="0">
                  <a:moveTo>
                    <a:pt x="4416" y="0"/>
                  </a:moveTo>
                  <a:lnTo>
                    <a:pt x="1" y="1215"/>
                  </a:lnTo>
                  <a:lnTo>
                    <a:pt x="1808" y="4477"/>
                  </a:lnTo>
                  <a:lnTo>
                    <a:pt x="6458" y="3297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9;p36">
              <a:extLst>
                <a:ext uri="{FF2B5EF4-FFF2-40B4-BE49-F238E27FC236}">
                  <a16:creationId xmlns:a16="http://schemas.microsoft.com/office/drawing/2014/main" id="{3F5D5154-1648-B51C-A421-EF8C2DEFFEA4}"/>
                </a:ext>
              </a:extLst>
            </p:cNvPr>
            <p:cNvSpPr/>
            <p:nvPr/>
          </p:nvSpPr>
          <p:spPr>
            <a:xfrm>
              <a:off x="4219675" y="4263250"/>
              <a:ext cx="159075" cy="101275"/>
            </a:xfrm>
            <a:custGeom>
              <a:avLst/>
              <a:gdLst/>
              <a:ahLst/>
              <a:cxnLst/>
              <a:rect l="l" t="t" r="r" b="b"/>
              <a:pathLst>
                <a:path w="6363" h="4051" extrusionOk="0">
                  <a:moveTo>
                    <a:pt x="4455" y="1"/>
                  </a:moveTo>
                  <a:lnTo>
                    <a:pt x="1" y="1137"/>
                  </a:lnTo>
                  <a:lnTo>
                    <a:pt x="1804" y="4050"/>
                  </a:lnTo>
                  <a:lnTo>
                    <a:pt x="6363" y="2818"/>
                  </a:lnTo>
                  <a:lnTo>
                    <a:pt x="4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40;p36">
              <a:extLst>
                <a:ext uri="{FF2B5EF4-FFF2-40B4-BE49-F238E27FC236}">
                  <a16:creationId xmlns:a16="http://schemas.microsoft.com/office/drawing/2014/main" id="{FE282475-17A8-3A7E-98CC-404260F8A28E}"/>
                </a:ext>
              </a:extLst>
            </p:cNvPr>
            <p:cNvSpPr/>
            <p:nvPr/>
          </p:nvSpPr>
          <p:spPr>
            <a:xfrm>
              <a:off x="3942425" y="4040425"/>
              <a:ext cx="140675" cy="91025"/>
            </a:xfrm>
            <a:custGeom>
              <a:avLst/>
              <a:gdLst/>
              <a:ahLst/>
              <a:cxnLst/>
              <a:rect l="l" t="t" r="r" b="b"/>
              <a:pathLst>
                <a:path w="5627" h="3641" extrusionOk="0">
                  <a:moveTo>
                    <a:pt x="4076" y="0"/>
                  </a:moveTo>
                  <a:lnTo>
                    <a:pt x="0" y="1076"/>
                  </a:lnTo>
                  <a:lnTo>
                    <a:pt x="1420" y="3640"/>
                  </a:lnTo>
                  <a:lnTo>
                    <a:pt x="5626" y="2504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41;p36">
              <a:extLst>
                <a:ext uri="{FF2B5EF4-FFF2-40B4-BE49-F238E27FC236}">
                  <a16:creationId xmlns:a16="http://schemas.microsoft.com/office/drawing/2014/main" id="{754DFF20-9B6D-9CE9-E907-975B5D3B5114}"/>
                </a:ext>
              </a:extLst>
            </p:cNvPr>
            <p:cNvSpPr/>
            <p:nvPr/>
          </p:nvSpPr>
          <p:spPr>
            <a:xfrm>
              <a:off x="4018625" y="3942775"/>
              <a:ext cx="131300" cy="78400"/>
            </a:xfrm>
            <a:custGeom>
              <a:avLst/>
              <a:gdLst/>
              <a:ahLst/>
              <a:cxnLst/>
              <a:rect l="l" t="t" r="r" b="b"/>
              <a:pathLst>
                <a:path w="5252" h="3136" extrusionOk="0">
                  <a:moveTo>
                    <a:pt x="3828" y="0"/>
                  </a:moveTo>
                  <a:lnTo>
                    <a:pt x="0" y="971"/>
                  </a:lnTo>
                  <a:lnTo>
                    <a:pt x="1337" y="3135"/>
                  </a:lnTo>
                  <a:lnTo>
                    <a:pt x="5252" y="2099"/>
                  </a:lnTo>
                  <a:lnTo>
                    <a:pt x="38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42;p36">
              <a:extLst>
                <a:ext uri="{FF2B5EF4-FFF2-40B4-BE49-F238E27FC236}">
                  <a16:creationId xmlns:a16="http://schemas.microsoft.com/office/drawing/2014/main" id="{130DA1A2-B159-9014-3E8C-836A39FEBA13}"/>
                </a:ext>
              </a:extLst>
            </p:cNvPr>
            <p:cNvSpPr/>
            <p:nvPr/>
          </p:nvSpPr>
          <p:spPr>
            <a:xfrm>
              <a:off x="3986275" y="4117825"/>
              <a:ext cx="146900" cy="96250"/>
            </a:xfrm>
            <a:custGeom>
              <a:avLst/>
              <a:gdLst/>
              <a:ahLst/>
              <a:cxnLst/>
              <a:rect l="l" t="t" r="r" b="b"/>
              <a:pathLst>
                <a:path w="5876" h="3850" extrusionOk="0">
                  <a:moveTo>
                    <a:pt x="4242" y="0"/>
                  </a:moveTo>
                  <a:lnTo>
                    <a:pt x="1" y="1145"/>
                  </a:lnTo>
                  <a:lnTo>
                    <a:pt x="1499" y="3849"/>
                  </a:lnTo>
                  <a:lnTo>
                    <a:pt x="5875" y="2643"/>
                  </a:lnTo>
                  <a:lnTo>
                    <a:pt x="4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43;p36">
              <a:extLst>
                <a:ext uri="{FF2B5EF4-FFF2-40B4-BE49-F238E27FC236}">
                  <a16:creationId xmlns:a16="http://schemas.microsoft.com/office/drawing/2014/main" id="{5E6117ED-56B8-DC47-848A-BB0EAC8A7642}"/>
                </a:ext>
              </a:extLst>
            </p:cNvPr>
            <p:cNvSpPr/>
            <p:nvPr/>
          </p:nvSpPr>
          <p:spPr>
            <a:xfrm>
              <a:off x="4274000" y="4348375"/>
              <a:ext cx="161350" cy="101500"/>
            </a:xfrm>
            <a:custGeom>
              <a:avLst/>
              <a:gdLst/>
              <a:ahLst/>
              <a:cxnLst/>
              <a:rect l="l" t="t" r="r" b="b"/>
              <a:pathLst>
                <a:path w="6454" h="4060" extrusionOk="0">
                  <a:moveTo>
                    <a:pt x="4586" y="1"/>
                  </a:moveTo>
                  <a:lnTo>
                    <a:pt x="1" y="1242"/>
                  </a:lnTo>
                  <a:lnTo>
                    <a:pt x="1747" y="4059"/>
                  </a:lnTo>
                  <a:lnTo>
                    <a:pt x="6454" y="2770"/>
                  </a:lnTo>
                  <a:lnTo>
                    <a:pt x="45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44;p36">
              <a:extLst>
                <a:ext uri="{FF2B5EF4-FFF2-40B4-BE49-F238E27FC236}">
                  <a16:creationId xmlns:a16="http://schemas.microsoft.com/office/drawing/2014/main" id="{BEECC3A6-7AF8-4258-51F5-108EF6D7E268}"/>
                </a:ext>
              </a:extLst>
            </p:cNvPr>
            <p:cNvSpPr/>
            <p:nvPr/>
          </p:nvSpPr>
          <p:spPr>
            <a:xfrm>
              <a:off x="4184200" y="4469225"/>
              <a:ext cx="175600" cy="114000"/>
            </a:xfrm>
            <a:custGeom>
              <a:avLst/>
              <a:gdLst/>
              <a:ahLst/>
              <a:cxnLst/>
              <a:rect l="l" t="t" r="r" b="b"/>
              <a:pathLst>
                <a:path w="7024" h="4560" extrusionOk="0">
                  <a:moveTo>
                    <a:pt x="5034" y="0"/>
                  </a:moveTo>
                  <a:lnTo>
                    <a:pt x="0" y="1380"/>
                  </a:lnTo>
                  <a:lnTo>
                    <a:pt x="1760" y="4559"/>
                  </a:lnTo>
                  <a:lnTo>
                    <a:pt x="7024" y="3214"/>
                  </a:lnTo>
                  <a:lnTo>
                    <a:pt x="5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45;p36">
              <a:extLst>
                <a:ext uri="{FF2B5EF4-FFF2-40B4-BE49-F238E27FC236}">
                  <a16:creationId xmlns:a16="http://schemas.microsoft.com/office/drawing/2014/main" id="{86748A9B-51FE-490E-06E6-4550BCEA02D9}"/>
                </a:ext>
              </a:extLst>
            </p:cNvPr>
            <p:cNvSpPr/>
            <p:nvPr/>
          </p:nvSpPr>
          <p:spPr>
            <a:xfrm>
              <a:off x="3857175" y="4362975"/>
              <a:ext cx="125425" cy="100500"/>
            </a:xfrm>
            <a:custGeom>
              <a:avLst/>
              <a:gdLst/>
              <a:ahLst/>
              <a:cxnLst/>
              <a:rect l="l" t="t" r="r" b="b"/>
              <a:pathLst>
                <a:path w="5017" h="4020" extrusionOk="0">
                  <a:moveTo>
                    <a:pt x="3288" y="0"/>
                  </a:moveTo>
                  <a:lnTo>
                    <a:pt x="1" y="836"/>
                  </a:lnTo>
                  <a:lnTo>
                    <a:pt x="1686" y="4019"/>
                  </a:lnTo>
                  <a:lnTo>
                    <a:pt x="5017" y="311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46;p36">
              <a:extLst>
                <a:ext uri="{FF2B5EF4-FFF2-40B4-BE49-F238E27FC236}">
                  <a16:creationId xmlns:a16="http://schemas.microsoft.com/office/drawing/2014/main" id="{9E537CF8-D88D-BA95-687C-9EE94FA7DB0A}"/>
                </a:ext>
              </a:extLst>
            </p:cNvPr>
            <p:cNvSpPr/>
            <p:nvPr/>
          </p:nvSpPr>
          <p:spPr>
            <a:xfrm>
              <a:off x="3763350" y="4185625"/>
              <a:ext cx="115625" cy="90175"/>
            </a:xfrm>
            <a:custGeom>
              <a:avLst/>
              <a:gdLst/>
              <a:ahLst/>
              <a:cxnLst/>
              <a:rect l="l" t="t" r="r" b="b"/>
              <a:pathLst>
                <a:path w="4625" h="3607" extrusionOk="0">
                  <a:moveTo>
                    <a:pt x="3114" y="1"/>
                  </a:moveTo>
                  <a:lnTo>
                    <a:pt x="0" y="846"/>
                  </a:lnTo>
                  <a:lnTo>
                    <a:pt x="1463" y="3606"/>
                  </a:lnTo>
                  <a:lnTo>
                    <a:pt x="4625" y="2731"/>
                  </a:lnTo>
                  <a:lnTo>
                    <a:pt x="31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47;p36">
              <a:extLst>
                <a:ext uri="{FF2B5EF4-FFF2-40B4-BE49-F238E27FC236}">
                  <a16:creationId xmlns:a16="http://schemas.microsoft.com/office/drawing/2014/main" id="{814B8E57-7E01-9E5C-C150-3AF7F43DA8E8}"/>
                </a:ext>
              </a:extLst>
            </p:cNvPr>
            <p:cNvSpPr/>
            <p:nvPr/>
          </p:nvSpPr>
          <p:spPr>
            <a:xfrm>
              <a:off x="4056075" y="4508175"/>
              <a:ext cx="155350" cy="107925"/>
            </a:xfrm>
            <a:custGeom>
              <a:avLst/>
              <a:gdLst/>
              <a:ahLst/>
              <a:cxnLst/>
              <a:rect l="l" t="t" r="r" b="b"/>
              <a:pathLst>
                <a:path w="6214" h="4317" extrusionOk="0">
                  <a:moveTo>
                    <a:pt x="4459" y="1"/>
                  </a:moveTo>
                  <a:lnTo>
                    <a:pt x="0" y="1225"/>
                  </a:lnTo>
                  <a:lnTo>
                    <a:pt x="1716" y="4316"/>
                  </a:lnTo>
                  <a:lnTo>
                    <a:pt x="6214" y="3171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48;p36">
              <a:extLst>
                <a:ext uri="{FF2B5EF4-FFF2-40B4-BE49-F238E27FC236}">
                  <a16:creationId xmlns:a16="http://schemas.microsoft.com/office/drawing/2014/main" id="{56A23027-85FD-382B-CA5C-699E5D985AE7}"/>
                </a:ext>
              </a:extLst>
            </p:cNvPr>
            <p:cNvSpPr/>
            <p:nvPr/>
          </p:nvSpPr>
          <p:spPr>
            <a:xfrm>
              <a:off x="3857825" y="4150900"/>
              <a:ext cx="149275" cy="98450"/>
            </a:xfrm>
            <a:custGeom>
              <a:avLst/>
              <a:gdLst/>
              <a:ahLst/>
              <a:cxnLst/>
              <a:rect l="l" t="t" r="r" b="b"/>
              <a:pathLst>
                <a:path w="5971" h="3938" extrusionOk="0">
                  <a:moveTo>
                    <a:pt x="4473" y="1"/>
                  </a:moveTo>
                  <a:lnTo>
                    <a:pt x="1" y="1211"/>
                  </a:lnTo>
                  <a:lnTo>
                    <a:pt x="1512" y="3937"/>
                  </a:lnTo>
                  <a:lnTo>
                    <a:pt x="5971" y="2709"/>
                  </a:lnTo>
                  <a:lnTo>
                    <a:pt x="44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49;p36">
              <a:extLst>
                <a:ext uri="{FF2B5EF4-FFF2-40B4-BE49-F238E27FC236}">
                  <a16:creationId xmlns:a16="http://schemas.microsoft.com/office/drawing/2014/main" id="{4F7F96A8-ED0A-3C08-C4D7-D6A8CE70A8D5}"/>
                </a:ext>
              </a:extLst>
            </p:cNvPr>
            <p:cNvSpPr/>
            <p:nvPr/>
          </p:nvSpPr>
          <p:spPr>
            <a:xfrm>
              <a:off x="4055750" y="3806375"/>
              <a:ext cx="123025" cy="56850"/>
            </a:xfrm>
            <a:custGeom>
              <a:avLst/>
              <a:gdLst/>
              <a:ahLst/>
              <a:cxnLst/>
              <a:rect l="l" t="t" r="r" b="b"/>
              <a:pathLst>
                <a:path w="4921" h="2274" extrusionOk="0">
                  <a:moveTo>
                    <a:pt x="3884" y="0"/>
                  </a:moveTo>
                  <a:lnTo>
                    <a:pt x="0" y="793"/>
                  </a:lnTo>
                  <a:lnTo>
                    <a:pt x="1002" y="2273"/>
                  </a:lnTo>
                  <a:lnTo>
                    <a:pt x="4921" y="1407"/>
                  </a:lnTo>
                  <a:lnTo>
                    <a:pt x="38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0;p36">
              <a:extLst>
                <a:ext uri="{FF2B5EF4-FFF2-40B4-BE49-F238E27FC236}">
                  <a16:creationId xmlns:a16="http://schemas.microsoft.com/office/drawing/2014/main" id="{B142E633-D46E-160E-4ECF-B47A3FA5781E}"/>
                </a:ext>
              </a:extLst>
            </p:cNvPr>
            <p:cNvSpPr/>
            <p:nvPr/>
          </p:nvSpPr>
          <p:spPr>
            <a:xfrm>
              <a:off x="3610075" y="3902175"/>
              <a:ext cx="98000" cy="59875"/>
            </a:xfrm>
            <a:custGeom>
              <a:avLst/>
              <a:gdLst/>
              <a:ahLst/>
              <a:cxnLst/>
              <a:rect l="l" t="t" r="r" b="b"/>
              <a:pathLst>
                <a:path w="3920" h="2395" extrusionOk="0">
                  <a:moveTo>
                    <a:pt x="2957" y="0"/>
                  </a:moveTo>
                  <a:lnTo>
                    <a:pt x="0" y="605"/>
                  </a:lnTo>
                  <a:lnTo>
                    <a:pt x="949" y="2395"/>
                  </a:lnTo>
                  <a:lnTo>
                    <a:pt x="3919" y="1737"/>
                  </a:lnTo>
                  <a:lnTo>
                    <a:pt x="29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51;p36">
              <a:extLst>
                <a:ext uri="{FF2B5EF4-FFF2-40B4-BE49-F238E27FC236}">
                  <a16:creationId xmlns:a16="http://schemas.microsoft.com/office/drawing/2014/main" id="{D7D03068-4784-FE6B-E93B-02C4E5FF6955}"/>
                </a:ext>
              </a:extLst>
            </p:cNvPr>
            <p:cNvSpPr/>
            <p:nvPr/>
          </p:nvSpPr>
          <p:spPr>
            <a:xfrm>
              <a:off x="3887000" y="3739850"/>
              <a:ext cx="140900" cy="93750"/>
            </a:xfrm>
            <a:custGeom>
              <a:avLst/>
              <a:gdLst/>
              <a:ahLst/>
              <a:cxnLst/>
              <a:rect l="l" t="t" r="r" b="b"/>
              <a:pathLst>
                <a:path w="5636" h="3750" extrusionOk="0">
                  <a:moveTo>
                    <a:pt x="3611" y="1"/>
                  </a:moveTo>
                  <a:lnTo>
                    <a:pt x="1" y="597"/>
                  </a:lnTo>
                  <a:lnTo>
                    <a:pt x="1956" y="3750"/>
                  </a:lnTo>
                  <a:lnTo>
                    <a:pt x="5635" y="3001"/>
                  </a:lnTo>
                  <a:lnTo>
                    <a:pt x="361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52;p36">
              <a:extLst>
                <a:ext uri="{FF2B5EF4-FFF2-40B4-BE49-F238E27FC236}">
                  <a16:creationId xmlns:a16="http://schemas.microsoft.com/office/drawing/2014/main" id="{7BB47823-983B-15A3-37AA-D8D9E1D609D9}"/>
                </a:ext>
              </a:extLst>
            </p:cNvPr>
            <p:cNvSpPr/>
            <p:nvPr/>
          </p:nvSpPr>
          <p:spPr>
            <a:xfrm>
              <a:off x="3779225" y="3757700"/>
              <a:ext cx="139150" cy="98550"/>
            </a:xfrm>
            <a:custGeom>
              <a:avLst/>
              <a:gdLst/>
              <a:ahLst/>
              <a:cxnLst/>
              <a:rect l="l" t="t" r="r" b="b"/>
              <a:pathLst>
                <a:path w="5566" h="3942" extrusionOk="0">
                  <a:moveTo>
                    <a:pt x="3598" y="1"/>
                  </a:moveTo>
                  <a:lnTo>
                    <a:pt x="1" y="597"/>
                  </a:lnTo>
                  <a:lnTo>
                    <a:pt x="1852" y="3941"/>
                  </a:lnTo>
                  <a:lnTo>
                    <a:pt x="5566" y="3179"/>
                  </a:lnTo>
                  <a:lnTo>
                    <a:pt x="35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53;p36">
              <a:extLst>
                <a:ext uri="{FF2B5EF4-FFF2-40B4-BE49-F238E27FC236}">
                  <a16:creationId xmlns:a16="http://schemas.microsoft.com/office/drawing/2014/main" id="{4B4BA106-7D70-63B3-742B-291B6E46A12D}"/>
                </a:ext>
              </a:extLst>
            </p:cNvPr>
            <p:cNvSpPr/>
            <p:nvPr/>
          </p:nvSpPr>
          <p:spPr>
            <a:xfrm>
              <a:off x="3681800" y="4033675"/>
              <a:ext cx="106700" cy="77100"/>
            </a:xfrm>
            <a:custGeom>
              <a:avLst/>
              <a:gdLst/>
              <a:ahLst/>
              <a:cxnLst/>
              <a:rect l="l" t="t" r="r" b="b"/>
              <a:pathLst>
                <a:path w="4268" h="3084" extrusionOk="0">
                  <a:moveTo>
                    <a:pt x="3005" y="0"/>
                  </a:moveTo>
                  <a:lnTo>
                    <a:pt x="1" y="767"/>
                  </a:lnTo>
                  <a:lnTo>
                    <a:pt x="1229" y="3083"/>
                  </a:lnTo>
                  <a:lnTo>
                    <a:pt x="4268" y="2282"/>
                  </a:lnTo>
                  <a:lnTo>
                    <a:pt x="30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54;p36">
              <a:extLst>
                <a:ext uri="{FF2B5EF4-FFF2-40B4-BE49-F238E27FC236}">
                  <a16:creationId xmlns:a16="http://schemas.microsoft.com/office/drawing/2014/main" id="{421F78AA-37D4-B929-222C-6DBC50E31F35}"/>
                </a:ext>
              </a:extLst>
            </p:cNvPr>
            <p:cNvSpPr/>
            <p:nvPr/>
          </p:nvSpPr>
          <p:spPr>
            <a:xfrm>
              <a:off x="4108650" y="3704700"/>
              <a:ext cx="134475" cy="83175"/>
            </a:xfrm>
            <a:custGeom>
              <a:avLst/>
              <a:gdLst/>
              <a:ahLst/>
              <a:cxnLst/>
              <a:rect l="l" t="t" r="r" b="b"/>
              <a:pathLst>
                <a:path w="5379" h="3327" extrusionOk="0">
                  <a:moveTo>
                    <a:pt x="3288" y="0"/>
                  </a:moveTo>
                  <a:lnTo>
                    <a:pt x="0" y="540"/>
                  </a:lnTo>
                  <a:lnTo>
                    <a:pt x="2056" y="3327"/>
                  </a:lnTo>
                  <a:lnTo>
                    <a:pt x="5378" y="2648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55;p36">
              <a:extLst>
                <a:ext uri="{FF2B5EF4-FFF2-40B4-BE49-F238E27FC236}">
                  <a16:creationId xmlns:a16="http://schemas.microsoft.com/office/drawing/2014/main" id="{1A493FB1-4C78-E669-6140-3290B487AB17}"/>
                </a:ext>
              </a:extLst>
            </p:cNvPr>
            <p:cNvSpPr/>
            <p:nvPr/>
          </p:nvSpPr>
          <p:spPr>
            <a:xfrm>
              <a:off x="3553250" y="3797875"/>
              <a:ext cx="122275" cy="103975"/>
            </a:xfrm>
            <a:custGeom>
              <a:avLst/>
              <a:gdLst/>
              <a:ahLst/>
              <a:cxnLst/>
              <a:rect l="l" t="t" r="r" b="b"/>
              <a:pathLst>
                <a:path w="4891" h="4159" extrusionOk="0">
                  <a:moveTo>
                    <a:pt x="2918" y="1"/>
                  </a:moveTo>
                  <a:lnTo>
                    <a:pt x="0" y="479"/>
                  </a:lnTo>
                  <a:lnTo>
                    <a:pt x="1947" y="4159"/>
                  </a:lnTo>
                  <a:lnTo>
                    <a:pt x="4890" y="3558"/>
                  </a:lnTo>
                  <a:lnTo>
                    <a:pt x="29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756;p36">
              <a:extLst>
                <a:ext uri="{FF2B5EF4-FFF2-40B4-BE49-F238E27FC236}">
                  <a16:creationId xmlns:a16="http://schemas.microsoft.com/office/drawing/2014/main" id="{5A554681-47E0-CF06-CD79-FE5EA3012815}"/>
                </a:ext>
              </a:extLst>
            </p:cNvPr>
            <p:cNvSpPr/>
            <p:nvPr/>
          </p:nvSpPr>
          <p:spPr>
            <a:xfrm>
              <a:off x="4002300" y="4635550"/>
              <a:ext cx="128350" cy="94625"/>
            </a:xfrm>
            <a:custGeom>
              <a:avLst/>
              <a:gdLst/>
              <a:ahLst/>
              <a:cxnLst/>
              <a:rect l="l" t="t" r="r" b="b"/>
              <a:pathLst>
                <a:path w="5134" h="3785" extrusionOk="0">
                  <a:moveTo>
                    <a:pt x="3532" y="1"/>
                  </a:moveTo>
                  <a:lnTo>
                    <a:pt x="0" y="898"/>
                  </a:lnTo>
                  <a:lnTo>
                    <a:pt x="1524" y="3785"/>
                  </a:lnTo>
                  <a:lnTo>
                    <a:pt x="5134" y="289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757;p36">
              <a:extLst>
                <a:ext uri="{FF2B5EF4-FFF2-40B4-BE49-F238E27FC236}">
                  <a16:creationId xmlns:a16="http://schemas.microsoft.com/office/drawing/2014/main" id="{4EBBA55F-0D35-6BCB-7C2D-632382483AE0}"/>
                </a:ext>
              </a:extLst>
            </p:cNvPr>
            <p:cNvSpPr/>
            <p:nvPr/>
          </p:nvSpPr>
          <p:spPr>
            <a:xfrm>
              <a:off x="4386025" y="4528425"/>
              <a:ext cx="173875" cy="105075"/>
            </a:xfrm>
            <a:custGeom>
              <a:avLst/>
              <a:gdLst/>
              <a:ahLst/>
              <a:cxnLst/>
              <a:rect l="l" t="t" r="r" b="b"/>
              <a:pathLst>
                <a:path w="6955" h="4203" extrusionOk="0">
                  <a:moveTo>
                    <a:pt x="4973" y="1"/>
                  </a:moveTo>
                  <a:lnTo>
                    <a:pt x="0" y="1268"/>
                  </a:lnTo>
                  <a:lnTo>
                    <a:pt x="1816" y="4203"/>
                  </a:lnTo>
                  <a:lnTo>
                    <a:pt x="6954" y="2931"/>
                  </a:lnTo>
                  <a:lnTo>
                    <a:pt x="49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58;p36">
              <a:extLst>
                <a:ext uri="{FF2B5EF4-FFF2-40B4-BE49-F238E27FC236}">
                  <a16:creationId xmlns:a16="http://schemas.microsoft.com/office/drawing/2014/main" id="{48B4CCE8-2992-F84C-ABFF-AAB193383FC8}"/>
                </a:ext>
              </a:extLst>
            </p:cNvPr>
            <p:cNvSpPr/>
            <p:nvPr/>
          </p:nvSpPr>
          <p:spPr>
            <a:xfrm>
              <a:off x="4236550" y="4564475"/>
              <a:ext cx="177800" cy="107125"/>
            </a:xfrm>
            <a:custGeom>
              <a:avLst/>
              <a:gdLst/>
              <a:ahLst/>
              <a:cxnLst/>
              <a:rect l="l" t="t" r="r" b="b"/>
              <a:pathLst>
                <a:path w="7112" h="4285" extrusionOk="0">
                  <a:moveTo>
                    <a:pt x="5300" y="0"/>
                  </a:moveTo>
                  <a:lnTo>
                    <a:pt x="1" y="1354"/>
                  </a:lnTo>
                  <a:lnTo>
                    <a:pt x="1625" y="4285"/>
                  </a:lnTo>
                  <a:lnTo>
                    <a:pt x="7112" y="2931"/>
                  </a:lnTo>
                  <a:lnTo>
                    <a:pt x="53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759;p36">
              <a:extLst>
                <a:ext uri="{FF2B5EF4-FFF2-40B4-BE49-F238E27FC236}">
                  <a16:creationId xmlns:a16="http://schemas.microsoft.com/office/drawing/2014/main" id="{F6C2E032-22D4-D13C-10A0-4A878CE3F307}"/>
                </a:ext>
              </a:extLst>
            </p:cNvPr>
            <p:cNvSpPr/>
            <p:nvPr/>
          </p:nvSpPr>
          <p:spPr>
            <a:xfrm>
              <a:off x="4527650" y="4490875"/>
              <a:ext cx="184100" cy="106600"/>
            </a:xfrm>
            <a:custGeom>
              <a:avLst/>
              <a:gdLst/>
              <a:ahLst/>
              <a:cxnLst/>
              <a:rect l="l" t="t" r="r" b="b"/>
              <a:pathLst>
                <a:path w="7364" h="4264" extrusionOk="0">
                  <a:moveTo>
                    <a:pt x="5200" y="1"/>
                  </a:moveTo>
                  <a:lnTo>
                    <a:pt x="1" y="1329"/>
                  </a:lnTo>
                  <a:lnTo>
                    <a:pt x="1982" y="4264"/>
                  </a:lnTo>
                  <a:lnTo>
                    <a:pt x="7364" y="2931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60;p36">
              <a:extLst>
                <a:ext uri="{FF2B5EF4-FFF2-40B4-BE49-F238E27FC236}">
                  <a16:creationId xmlns:a16="http://schemas.microsoft.com/office/drawing/2014/main" id="{9EE0A41E-0854-CFC4-2279-5921A37C7D8A}"/>
                </a:ext>
              </a:extLst>
            </p:cNvPr>
            <p:cNvSpPr/>
            <p:nvPr/>
          </p:nvSpPr>
          <p:spPr>
            <a:xfrm>
              <a:off x="4675150" y="4458325"/>
              <a:ext cx="168225" cy="101600"/>
            </a:xfrm>
            <a:custGeom>
              <a:avLst/>
              <a:gdLst/>
              <a:ahLst/>
              <a:cxnLst/>
              <a:rect l="l" t="t" r="r" b="b"/>
              <a:pathLst>
                <a:path w="6729" h="4064" extrusionOk="0">
                  <a:moveTo>
                    <a:pt x="4416" y="1"/>
                  </a:moveTo>
                  <a:lnTo>
                    <a:pt x="1" y="1124"/>
                  </a:lnTo>
                  <a:lnTo>
                    <a:pt x="2165" y="4063"/>
                  </a:lnTo>
                  <a:lnTo>
                    <a:pt x="6728" y="2931"/>
                  </a:lnTo>
                  <a:lnTo>
                    <a:pt x="44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761;p36">
              <a:extLst>
                <a:ext uri="{FF2B5EF4-FFF2-40B4-BE49-F238E27FC236}">
                  <a16:creationId xmlns:a16="http://schemas.microsoft.com/office/drawing/2014/main" id="{3AFEA0DB-CB42-7B6B-CB1D-E7E473920791}"/>
                </a:ext>
              </a:extLst>
            </p:cNvPr>
            <p:cNvSpPr/>
            <p:nvPr/>
          </p:nvSpPr>
          <p:spPr>
            <a:xfrm>
              <a:off x="3953950" y="4543350"/>
              <a:ext cx="128275" cy="99525"/>
            </a:xfrm>
            <a:custGeom>
              <a:avLst/>
              <a:gdLst/>
              <a:ahLst/>
              <a:cxnLst/>
              <a:rect l="l" t="t" r="r" b="b"/>
              <a:pathLst>
                <a:path w="5131" h="3981" extrusionOk="0">
                  <a:moveTo>
                    <a:pt x="3419" y="0"/>
                  </a:moveTo>
                  <a:lnTo>
                    <a:pt x="1" y="937"/>
                  </a:lnTo>
                  <a:lnTo>
                    <a:pt x="1612" y="3980"/>
                  </a:lnTo>
                  <a:lnTo>
                    <a:pt x="5130" y="3083"/>
                  </a:lnTo>
                  <a:lnTo>
                    <a:pt x="34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762;p36">
              <a:extLst>
                <a:ext uri="{FF2B5EF4-FFF2-40B4-BE49-F238E27FC236}">
                  <a16:creationId xmlns:a16="http://schemas.microsoft.com/office/drawing/2014/main" id="{160708E8-777C-CC95-C039-2C27A07466AD}"/>
                </a:ext>
              </a:extLst>
            </p:cNvPr>
            <p:cNvSpPr/>
            <p:nvPr/>
          </p:nvSpPr>
          <p:spPr>
            <a:xfrm>
              <a:off x="4135975" y="4383975"/>
              <a:ext cx="164825" cy="104650"/>
            </a:xfrm>
            <a:custGeom>
              <a:avLst/>
              <a:gdLst/>
              <a:ahLst/>
              <a:cxnLst/>
              <a:rect l="l" t="t" r="r" b="b"/>
              <a:pathLst>
                <a:path w="6593" h="4186" extrusionOk="0">
                  <a:moveTo>
                    <a:pt x="4847" y="1"/>
                  </a:moveTo>
                  <a:lnTo>
                    <a:pt x="0" y="1311"/>
                  </a:lnTo>
                  <a:lnTo>
                    <a:pt x="1594" y="4185"/>
                  </a:lnTo>
                  <a:lnTo>
                    <a:pt x="6593" y="2818"/>
                  </a:lnTo>
                  <a:lnTo>
                    <a:pt x="4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763;p36">
              <a:extLst>
                <a:ext uri="{FF2B5EF4-FFF2-40B4-BE49-F238E27FC236}">
                  <a16:creationId xmlns:a16="http://schemas.microsoft.com/office/drawing/2014/main" id="{80F1B578-FF26-409A-86E1-2F9346DFE0E2}"/>
                </a:ext>
              </a:extLst>
            </p:cNvPr>
            <p:cNvSpPr/>
            <p:nvPr/>
          </p:nvSpPr>
          <p:spPr>
            <a:xfrm>
              <a:off x="4326800" y="4432200"/>
              <a:ext cx="173650" cy="113025"/>
            </a:xfrm>
            <a:custGeom>
              <a:avLst/>
              <a:gdLst/>
              <a:ahLst/>
              <a:cxnLst/>
              <a:rect l="l" t="t" r="r" b="b"/>
              <a:pathLst>
                <a:path w="6946" h="4521" extrusionOk="0">
                  <a:moveTo>
                    <a:pt x="4738" y="1"/>
                  </a:moveTo>
                  <a:lnTo>
                    <a:pt x="1" y="1298"/>
                  </a:lnTo>
                  <a:lnTo>
                    <a:pt x="1999" y="4520"/>
                  </a:lnTo>
                  <a:lnTo>
                    <a:pt x="6946" y="3262"/>
                  </a:lnTo>
                  <a:lnTo>
                    <a:pt x="47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764;p36">
              <a:extLst>
                <a:ext uri="{FF2B5EF4-FFF2-40B4-BE49-F238E27FC236}">
                  <a16:creationId xmlns:a16="http://schemas.microsoft.com/office/drawing/2014/main" id="{494C2892-8324-54DF-2AE1-B716C5EF2A03}"/>
                </a:ext>
              </a:extLst>
            </p:cNvPr>
            <p:cNvSpPr/>
            <p:nvPr/>
          </p:nvSpPr>
          <p:spPr>
            <a:xfrm>
              <a:off x="4007625" y="4421200"/>
              <a:ext cx="151550" cy="102475"/>
            </a:xfrm>
            <a:custGeom>
              <a:avLst/>
              <a:gdLst/>
              <a:ahLst/>
              <a:cxnLst/>
              <a:rect l="l" t="t" r="r" b="b"/>
              <a:pathLst>
                <a:path w="6062" h="4099" extrusionOk="0">
                  <a:moveTo>
                    <a:pt x="4468" y="1"/>
                  </a:moveTo>
                  <a:lnTo>
                    <a:pt x="0" y="1211"/>
                  </a:lnTo>
                  <a:lnTo>
                    <a:pt x="1603" y="4098"/>
                  </a:lnTo>
                  <a:lnTo>
                    <a:pt x="6062" y="2879"/>
                  </a:lnTo>
                  <a:lnTo>
                    <a:pt x="44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765;p36">
              <a:extLst>
                <a:ext uri="{FF2B5EF4-FFF2-40B4-BE49-F238E27FC236}">
                  <a16:creationId xmlns:a16="http://schemas.microsoft.com/office/drawing/2014/main" id="{187B77C3-68A3-A46A-F30D-F3A2AC53DEDE}"/>
                </a:ext>
              </a:extLst>
            </p:cNvPr>
            <p:cNvSpPr/>
            <p:nvPr/>
          </p:nvSpPr>
          <p:spPr>
            <a:xfrm>
              <a:off x="3907250" y="4455925"/>
              <a:ext cx="123800" cy="95625"/>
            </a:xfrm>
            <a:custGeom>
              <a:avLst/>
              <a:gdLst/>
              <a:ahLst/>
              <a:cxnLst/>
              <a:rect l="l" t="t" r="r" b="b"/>
              <a:pathLst>
                <a:path w="4952" h="3825" extrusionOk="0">
                  <a:moveTo>
                    <a:pt x="3349" y="1"/>
                  </a:moveTo>
                  <a:lnTo>
                    <a:pt x="1" y="907"/>
                  </a:lnTo>
                  <a:lnTo>
                    <a:pt x="1546" y="3824"/>
                  </a:lnTo>
                  <a:lnTo>
                    <a:pt x="4952" y="2892"/>
                  </a:lnTo>
                  <a:lnTo>
                    <a:pt x="33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766;p36">
              <a:extLst>
                <a:ext uri="{FF2B5EF4-FFF2-40B4-BE49-F238E27FC236}">
                  <a16:creationId xmlns:a16="http://schemas.microsoft.com/office/drawing/2014/main" id="{767EEFF0-07B3-CF0A-D1BD-F9407BCCB3EE}"/>
                </a:ext>
              </a:extLst>
            </p:cNvPr>
            <p:cNvSpPr/>
            <p:nvPr/>
          </p:nvSpPr>
          <p:spPr>
            <a:xfrm>
              <a:off x="3904000" y="4233650"/>
              <a:ext cx="156450" cy="109975"/>
            </a:xfrm>
            <a:custGeom>
              <a:avLst/>
              <a:gdLst/>
              <a:ahLst/>
              <a:cxnLst/>
              <a:rect l="l" t="t" r="r" b="b"/>
              <a:pathLst>
                <a:path w="6258" h="4399" extrusionOk="0">
                  <a:moveTo>
                    <a:pt x="4459" y="0"/>
                  </a:moveTo>
                  <a:lnTo>
                    <a:pt x="0" y="1232"/>
                  </a:lnTo>
                  <a:lnTo>
                    <a:pt x="1755" y="4398"/>
                  </a:lnTo>
                  <a:lnTo>
                    <a:pt x="6257" y="3249"/>
                  </a:lnTo>
                  <a:lnTo>
                    <a:pt x="44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767;p36">
              <a:extLst>
                <a:ext uri="{FF2B5EF4-FFF2-40B4-BE49-F238E27FC236}">
                  <a16:creationId xmlns:a16="http://schemas.microsoft.com/office/drawing/2014/main" id="{400DC4AD-D277-BA31-9734-225DB4EDE75C}"/>
                </a:ext>
              </a:extLst>
            </p:cNvPr>
            <p:cNvSpPr/>
            <p:nvPr/>
          </p:nvSpPr>
          <p:spPr>
            <a:xfrm>
              <a:off x="4462325" y="4393675"/>
              <a:ext cx="184650" cy="115625"/>
            </a:xfrm>
            <a:custGeom>
              <a:avLst/>
              <a:gdLst/>
              <a:ahLst/>
              <a:cxnLst/>
              <a:rect l="l" t="t" r="r" b="b"/>
              <a:pathLst>
                <a:path w="7386" h="4625" extrusionOk="0">
                  <a:moveTo>
                    <a:pt x="4947" y="0"/>
                  </a:moveTo>
                  <a:lnTo>
                    <a:pt x="1" y="1354"/>
                  </a:lnTo>
                  <a:lnTo>
                    <a:pt x="2213" y="4625"/>
                  </a:lnTo>
                  <a:lnTo>
                    <a:pt x="7386" y="3310"/>
                  </a:lnTo>
                  <a:lnTo>
                    <a:pt x="49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768;p36">
              <a:extLst>
                <a:ext uri="{FF2B5EF4-FFF2-40B4-BE49-F238E27FC236}">
                  <a16:creationId xmlns:a16="http://schemas.microsoft.com/office/drawing/2014/main" id="{7BB43E3B-9440-6F1A-2A95-2B5A973AB6B2}"/>
                </a:ext>
              </a:extLst>
            </p:cNvPr>
            <p:cNvSpPr/>
            <p:nvPr/>
          </p:nvSpPr>
          <p:spPr>
            <a:xfrm>
              <a:off x="3956250" y="4329975"/>
              <a:ext cx="154700" cy="106400"/>
            </a:xfrm>
            <a:custGeom>
              <a:avLst/>
              <a:gdLst/>
              <a:ahLst/>
              <a:cxnLst/>
              <a:rect l="l" t="t" r="r" b="b"/>
              <a:pathLst>
                <a:path w="6188" h="4256" extrusionOk="0">
                  <a:moveTo>
                    <a:pt x="4503" y="1"/>
                  </a:moveTo>
                  <a:lnTo>
                    <a:pt x="0" y="1150"/>
                  </a:lnTo>
                  <a:lnTo>
                    <a:pt x="1720" y="4255"/>
                  </a:lnTo>
                  <a:lnTo>
                    <a:pt x="6188" y="3049"/>
                  </a:lnTo>
                  <a:lnTo>
                    <a:pt x="45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769;p36">
              <a:extLst>
                <a:ext uri="{FF2B5EF4-FFF2-40B4-BE49-F238E27FC236}">
                  <a16:creationId xmlns:a16="http://schemas.microsoft.com/office/drawing/2014/main" id="{FAFF24B9-3383-E351-F13D-7059523A6B45}"/>
                </a:ext>
              </a:extLst>
            </p:cNvPr>
            <p:cNvSpPr/>
            <p:nvPr/>
          </p:nvSpPr>
          <p:spPr>
            <a:xfrm>
              <a:off x="4408775" y="4099425"/>
              <a:ext cx="161250" cy="110950"/>
            </a:xfrm>
            <a:custGeom>
              <a:avLst/>
              <a:gdLst/>
              <a:ahLst/>
              <a:cxnLst/>
              <a:rect l="l" t="t" r="r" b="b"/>
              <a:pathLst>
                <a:path w="6450" h="4438" extrusionOk="0">
                  <a:moveTo>
                    <a:pt x="3741" y="0"/>
                  </a:moveTo>
                  <a:lnTo>
                    <a:pt x="0" y="1032"/>
                  </a:lnTo>
                  <a:lnTo>
                    <a:pt x="2509" y="4437"/>
                  </a:lnTo>
                  <a:lnTo>
                    <a:pt x="6449" y="3431"/>
                  </a:lnTo>
                  <a:lnTo>
                    <a:pt x="37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770;p36">
              <a:extLst>
                <a:ext uri="{FF2B5EF4-FFF2-40B4-BE49-F238E27FC236}">
                  <a16:creationId xmlns:a16="http://schemas.microsoft.com/office/drawing/2014/main" id="{6EF87500-537A-A8CE-9A3B-93AF03695AF3}"/>
                </a:ext>
              </a:extLst>
            </p:cNvPr>
            <p:cNvSpPr/>
            <p:nvPr/>
          </p:nvSpPr>
          <p:spPr>
            <a:xfrm>
              <a:off x="4248975" y="3886700"/>
              <a:ext cx="124550" cy="72525"/>
            </a:xfrm>
            <a:custGeom>
              <a:avLst/>
              <a:gdLst/>
              <a:ahLst/>
              <a:cxnLst/>
              <a:rect l="l" t="t" r="r" b="b"/>
              <a:pathLst>
                <a:path w="4982" h="2901" extrusionOk="0">
                  <a:moveTo>
                    <a:pt x="3418" y="1"/>
                  </a:moveTo>
                  <a:lnTo>
                    <a:pt x="0" y="872"/>
                  </a:lnTo>
                  <a:lnTo>
                    <a:pt x="1498" y="2901"/>
                  </a:lnTo>
                  <a:lnTo>
                    <a:pt x="4982" y="1982"/>
                  </a:lnTo>
                  <a:lnTo>
                    <a:pt x="3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771;p36">
              <a:extLst>
                <a:ext uri="{FF2B5EF4-FFF2-40B4-BE49-F238E27FC236}">
                  <a16:creationId xmlns:a16="http://schemas.microsoft.com/office/drawing/2014/main" id="{6F00A7F3-E5D8-2F74-BC63-94C49886101B}"/>
                </a:ext>
              </a:extLst>
            </p:cNvPr>
            <p:cNvSpPr/>
            <p:nvPr/>
          </p:nvSpPr>
          <p:spPr>
            <a:xfrm>
              <a:off x="4207500" y="3833475"/>
              <a:ext cx="115625" cy="60450"/>
            </a:xfrm>
            <a:custGeom>
              <a:avLst/>
              <a:gdLst/>
              <a:ahLst/>
              <a:cxnLst/>
              <a:rect l="l" t="t" r="r" b="b"/>
              <a:pathLst>
                <a:path w="4625" h="2418" extrusionOk="0">
                  <a:moveTo>
                    <a:pt x="3401" y="0"/>
                  </a:moveTo>
                  <a:lnTo>
                    <a:pt x="0" y="754"/>
                  </a:lnTo>
                  <a:lnTo>
                    <a:pt x="1232" y="2417"/>
                  </a:lnTo>
                  <a:lnTo>
                    <a:pt x="4625" y="1555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772;p36">
              <a:extLst>
                <a:ext uri="{FF2B5EF4-FFF2-40B4-BE49-F238E27FC236}">
                  <a16:creationId xmlns:a16="http://schemas.microsoft.com/office/drawing/2014/main" id="{65CF021C-8A1D-94FD-27DE-A9C6A8AC603A}"/>
                </a:ext>
              </a:extLst>
            </p:cNvPr>
            <p:cNvSpPr/>
            <p:nvPr/>
          </p:nvSpPr>
          <p:spPr>
            <a:xfrm>
              <a:off x="4603300" y="4360250"/>
              <a:ext cx="170825" cy="111700"/>
            </a:xfrm>
            <a:custGeom>
              <a:avLst/>
              <a:gdLst/>
              <a:ahLst/>
              <a:cxnLst/>
              <a:rect l="l" t="t" r="r" b="b"/>
              <a:pathLst>
                <a:path w="6833" h="4468" extrusionOk="0">
                  <a:moveTo>
                    <a:pt x="4194" y="0"/>
                  </a:moveTo>
                  <a:lnTo>
                    <a:pt x="1" y="1150"/>
                  </a:lnTo>
                  <a:lnTo>
                    <a:pt x="2444" y="4468"/>
                  </a:lnTo>
                  <a:lnTo>
                    <a:pt x="6833" y="3349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773;p36">
              <a:extLst>
                <a:ext uri="{FF2B5EF4-FFF2-40B4-BE49-F238E27FC236}">
                  <a16:creationId xmlns:a16="http://schemas.microsoft.com/office/drawing/2014/main" id="{BA3EF79E-249B-6D5F-0595-B78174C4CAFB}"/>
                </a:ext>
              </a:extLst>
            </p:cNvPr>
            <p:cNvSpPr/>
            <p:nvPr/>
          </p:nvSpPr>
          <p:spPr>
            <a:xfrm>
              <a:off x="4297075" y="3950500"/>
              <a:ext cx="133925" cy="82750"/>
            </a:xfrm>
            <a:custGeom>
              <a:avLst/>
              <a:gdLst/>
              <a:ahLst/>
              <a:cxnLst/>
              <a:rect l="l" t="t" r="r" b="b"/>
              <a:pathLst>
                <a:path w="5357" h="3310" extrusionOk="0">
                  <a:moveTo>
                    <a:pt x="3511" y="0"/>
                  </a:moveTo>
                  <a:lnTo>
                    <a:pt x="1" y="928"/>
                  </a:lnTo>
                  <a:lnTo>
                    <a:pt x="1756" y="3310"/>
                  </a:lnTo>
                  <a:lnTo>
                    <a:pt x="5357" y="2339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774;p36">
              <a:extLst>
                <a:ext uri="{FF2B5EF4-FFF2-40B4-BE49-F238E27FC236}">
                  <a16:creationId xmlns:a16="http://schemas.microsoft.com/office/drawing/2014/main" id="{F1A3F835-5DC6-EC54-FEB2-7FE8DA9F7062}"/>
                </a:ext>
              </a:extLst>
            </p:cNvPr>
            <p:cNvSpPr/>
            <p:nvPr/>
          </p:nvSpPr>
          <p:spPr>
            <a:xfrm>
              <a:off x="4542575" y="4279150"/>
              <a:ext cx="154375" cy="95375"/>
            </a:xfrm>
            <a:custGeom>
              <a:avLst/>
              <a:gdLst/>
              <a:ahLst/>
              <a:cxnLst/>
              <a:rect l="l" t="t" r="r" b="b"/>
              <a:pathLst>
                <a:path w="6175" h="3815" extrusionOk="0">
                  <a:moveTo>
                    <a:pt x="4063" y="0"/>
                  </a:moveTo>
                  <a:lnTo>
                    <a:pt x="0" y="1102"/>
                  </a:lnTo>
                  <a:lnTo>
                    <a:pt x="2003" y="3815"/>
                  </a:lnTo>
                  <a:lnTo>
                    <a:pt x="6175" y="2674"/>
                  </a:lnTo>
                  <a:lnTo>
                    <a:pt x="40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775;p36">
              <a:extLst>
                <a:ext uri="{FF2B5EF4-FFF2-40B4-BE49-F238E27FC236}">
                  <a16:creationId xmlns:a16="http://schemas.microsoft.com/office/drawing/2014/main" id="{C8D5AD59-337E-700B-F0A6-46C88A1800F6}"/>
                </a:ext>
              </a:extLst>
            </p:cNvPr>
            <p:cNvSpPr/>
            <p:nvPr/>
          </p:nvSpPr>
          <p:spPr>
            <a:xfrm>
              <a:off x="4170925" y="3785575"/>
              <a:ext cx="110075" cy="51950"/>
            </a:xfrm>
            <a:custGeom>
              <a:avLst/>
              <a:gdLst/>
              <a:ahLst/>
              <a:cxnLst/>
              <a:rect l="l" t="t" r="r" b="b"/>
              <a:pathLst>
                <a:path w="4403" h="2078" extrusionOk="0">
                  <a:moveTo>
                    <a:pt x="3349" y="0"/>
                  </a:moveTo>
                  <a:lnTo>
                    <a:pt x="0" y="684"/>
                  </a:lnTo>
                  <a:lnTo>
                    <a:pt x="1032" y="2078"/>
                  </a:lnTo>
                  <a:lnTo>
                    <a:pt x="4402" y="1333"/>
                  </a:lnTo>
                  <a:lnTo>
                    <a:pt x="3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776;p36">
              <a:extLst>
                <a:ext uri="{FF2B5EF4-FFF2-40B4-BE49-F238E27FC236}">
                  <a16:creationId xmlns:a16="http://schemas.microsoft.com/office/drawing/2014/main" id="{89C00784-5AB1-6045-173A-D1D6532A9D6F}"/>
                </a:ext>
              </a:extLst>
            </p:cNvPr>
            <p:cNvSpPr/>
            <p:nvPr/>
          </p:nvSpPr>
          <p:spPr>
            <a:xfrm>
              <a:off x="4351625" y="4023225"/>
              <a:ext cx="139475" cy="87550"/>
            </a:xfrm>
            <a:custGeom>
              <a:avLst/>
              <a:gdLst/>
              <a:ahLst/>
              <a:cxnLst/>
              <a:rect l="l" t="t" r="r" b="b"/>
              <a:pathLst>
                <a:path w="5579" h="3502" extrusionOk="0">
                  <a:moveTo>
                    <a:pt x="3623" y="0"/>
                  </a:moveTo>
                  <a:lnTo>
                    <a:pt x="0" y="980"/>
                  </a:lnTo>
                  <a:lnTo>
                    <a:pt x="1860" y="3501"/>
                  </a:lnTo>
                  <a:lnTo>
                    <a:pt x="5578" y="2478"/>
                  </a:lnTo>
                  <a:lnTo>
                    <a:pt x="36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777;p36">
              <a:extLst>
                <a:ext uri="{FF2B5EF4-FFF2-40B4-BE49-F238E27FC236}">
                  <a16:creationId xmlns:a16="http://schemas.microsoft.com/office/drawing/2014/main" id="{97CD0C82-FB62-935B-EC63-F3F64A146DEB}"/>
                </a:ext>
              </a:extLst>
            </p:cNvPr>
            <p:cNvSpPr/>
            <p:nvPr/>
          </p:nvSpPr>
          <p:spPr>
            <a:xfrm>
              <a:off x="4837900" y="3770125"/>
              <a:ext cx="708600" cy="563575"/>
            </a:xfrm>
            <a:custGeom>
              <a:avLst/>
              <a:gdLst/>
              <a:ahLst/>
              <a:cxnLst/>
              <a:rect l="l" t="t" r="r" b="b"/>
              <a:pathLst>
                <a:path w="28344" h="22543" extrusionOk="0">
                  <a:moveTo>
                    <a:pt x="12276" y="0"/>
                  </a:moveTo>
                  <a:lnTo>
                    <a:pt x="12276" y="6027"/>
                  </a:lnTo>
                  <a:cubicBezTo>
                    <a:pt x="11662" y="6619"/>
                    <a:pt x="10991" y="7141"/>
                    <a:pt x="10264" y="7590"/>
                  </a:cubicBezTo>
                  <a:cubicBezTo>
                    <a:pt x="9149" y="8256"/>
                    <a:pt x="1" y="9819"/>
                    <a:pt x="1" y="9819"/>
                  </a:cubicBezTo>
                  <a:lnTo>
                    <a:pt x="11605" y="22543"/>
                  </a:lnTo>
                  <a:cubicBezTo>
                    <a:pt x="11605" y="22543"/>
                    <a:pt x="22239" y="21385"/>
                    <a:pt x="25217" y="20531"/>
                  </a:cubicBezTo>
                  <a:cubicBezTo>
                    <a:pt x="28344" y="19638"/>
                    <a:pt x="27673" y="8260"/>
                    <a:pt x="27673" y="8260"/>
                  </a:cubicBezTo>
                  <a:lnTo>
                    <a:pt x="122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778;p36">
              <a:extLst>
                <a:ext uri="{FF2B5EF4-FFF2-40B4-BE49-F238E27FC236}">
                  <a16:creationId xmlns:a16="http://schemas.microsoft.com/office/drawing/2014/main" id="{B8B9ED88-9FEC-B933-D242-8CB15816160C}"/>
                </a:ext>
              </a:extLst>
            </p:cNvPr>
            <p:cNvSpPr/>
            <p:nvPr/>
          </p:nvSpPr>
          <p:spPr>
            <a:xfrm>
              <a:off x="4822000" y="3757625"/>
              <a:ext cx="724400" cy="588600"/>
            </a:xfrm>
            <a:custGeom>
              <a:avLst/>
              <a:gdLst/>
              <a:ahLst/>
              <a:cxnLst/>
              <a:rect l="l" t="t" r="r" b="b"/>
              <a:pathLst>
                <a:path w="28976" h="23544" extrusionOk="0">
                  <a:moveTo>
                    <a:pt x="13412" y="1341"/>
                  </a:moveTo>
                  <a:lnTo>
                    <a:pt x="27826" y="9065"/>
                  </a:lnTo>
                  <a:cubicBezTo>
                    <a:pt x="27856" y="9849"/>
                    <a:pt x="27934" y="12161"/>
                    <a:pt x="27756" y="14526"/>
                  </a:cubicBezTo>
                  <a:cubicBezTo>
                    <a:pt x="27490" y="18061"/>
                    <a:pt x="26746" y="20260"/>
                    <a:pt x="25718" y="20552"/>
                  </a:cubicBezTo>
                  <a:cubicBezTo>
                    <a:pt x="23062" y="21310"/>
                    <a:pt x="14066" y="22337"/>
                    <a:pt x="12437" y="22516"/>
                  </a:cubicBezTo>
                  <a:lnTo>
                    <a:pt x="1621" y="10659"/>
                  </a:lnTo>
                  <a:cubicBezTo>
                    <a:pt x="4050" y="10228"/>
                    <a:pt x="10173" y="9109"/>
                    <a:pt x="11161" y="8521"/>
                  </a:cubicBezTo>
                  <a:cubicBezTo>
                    <a:pt x="11919" y="8051"/>
                    <a:pt x="12624" y="7502"/>
                    <a:pt x="13264" y="6884"/>
                  </a:cubicBezTo>
                  <a:cubicBezTo>
                    <a:pt x="13356" y="6788"/>
                    <a:pt x="13408" y="6662"/>
                    <a:pt x="13412" y="6531"/>
                  </a:cubicBezTo>
                  <a:lnTo>
                    <a:pt x="13412" y="1341"/>
                  </a:lnTo>
                  <a:close/>
                  <a:moveTo>
                    <a:pt x="12909" y="0"/>
                  </a:moveTo>
                  <a:cubicBezTo>
                    <a:pt x="12648" y="0"/>
                    <a:pt x="12411" y="209"/>
                    <a:pt x="12411" y="500"/>
                  </a:cubicBezTo>
                  <a:lnTo>
                    <a:pt x="12411" y="6313"/>
                  </a:lnTo>
                  <a:cubicBezTo>
                    <a:pt x="11867" y="6818"/>
                    <a:pt x="11274" y="7271"/>
                    <a:pt x="10643" y="7659"/>
                  </a:cubicBezTo>
                  <a:cubicBezTo>
                    <a:pt x="9890" y="8112"/>
                    <a:pt x="4055" y="9231"/>
                    <a:pt x="554" y="9827"/>
                  </a:cubicBezTo>
                  <a:cubicBezTo>
                    <a:pt x="162" y="9893"/>
                    <a:pt x="1" y="10363"/>
                    <a:pt x="266" y="10659"/>
                  </a:cubicBezTo>
                  <a:lnTo>
                    <a:pt x="11871" y="23378"/>
                  </a:lnTo>
                  <a:cubicBezTo>
                    <a:pt x="11967" y="23483"/>
                    <a:pt x="12102" y="23544"/>
                    <a:pt x="12241" y="23544"/>
                  </a:cubicBezTo>
                  <a:cubicBezTo>
                    <a:pt x="12259" y="23539"/>
                    <a:pt x="12280" y="23539"/>
                    <a:pt x="12298" y="23535"/>
                  </a:cubicBezTo>
                  <a:cubicBezTo>
                    <a:pt x="12733" y="23487"/>
                    <a:pt x="23005" y="22364"/>
                    <a:pt x="25992" y="21510"/>
                  </a:cubicBezTo>
                  <a:cubicBezTo>
                    <a:pt x="27534" y="21075"/>
                    <a:pt x="28435" y="18810"/>
                    <a:pt x="28753" y="14600"/>
                  </a:cubicBezTo>
                  <a:cubicBezTo>
                    <a:pt x="28975" y="11643"/>
                    <a:pt x="28810" y="8760"/>
                    <a:pt x="28810" y="8730"/>
                  </a:cubicBezTo>
                  <a:cubicBezTo>
                    <a:pt x="28797" y="8556"/>
                    <a:pt x="28701" y="8399"/>
                    <a:pt x="28544" y="8321"/>
                  </a:cubicBezTo>
                  <a:lnTo>
                    <a:pt x="13147" y="60"/>
                  </a:lnTo>
                  <a:cubicBezTo>
                    <a:pt x="13069" y="19"/>
                    <a:pt x="12988" y="0"/>
                    <a:pt x="129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779;p36">
              <a:extLst>
                <a:ext uri="{FF2B5EF4-FFF2-40B4-BE49-F238E27FC236}">
                  <a16:creationId xmlns:a16="http://schemas.microsoft.com/office/drawing/2014/main" id="{04B407EF-FAA6-66B4-4139-0EDAA00C3C02}"/>
                </a:ext>
              </a:extLst>
            </p:cNvPr>
            <p:cNvSpPr/>
            <p:nvPr/>
          </p:nvSpPr>
          <p:spPr>
            <a:xfrm>
              <a:off x="5134000" y="3770125"/>
              <a:ext cx="411750" cy="511325"/>
            </a:xfrm>
            <a:custGeom>
              <a:avLst/>
              <a:gdLst/>
              <a:ahLst/>
              <a:cxnLst/>
              <a:rect l="l" t="t" r="r" b="b"/>
              <a:pathLst>
                <a:path w="16470" h="20453" extrusionOk="0">
                  <a:moveTo>
                    <a:pt x="432" y="0"/>
                  </a:moveTo>
                  <a:lnTo>
                    <a:pt x="432" y="6027"/>
                  </a:lnTo>
                  <a:cubicBezTo>
                    <a:pt x="432" y="6027"/>
                    <a:pt x="266" y="6188"/>
                    <a:pt x="1" y="6423"/>
                  </a:cubicBezTo>
                  <a:lnTo>
                    <a:pt x="13569" y="20453"/>
                  </a:lnTo>
                  <a:cubicBezTo>
                    <a:pt x="16469" y="19155"/>
                    <a:pt x="15829" y="8256"/>
                    <a:pt x="15829" y="8256"/>
                  </a:cubicBezTo>
                  <a:lnTo>
                    <a:pt x="4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780;p36">
              <a:extLst>
                <a:ext uri="{FF2B5EF4-FFF2-40B4-BE49-F238E27FC236}">
                  <a16:creationId xmlns:a16="http://schemas.microsoft.com/office/drawing/2014/main" id="{59F88A22-159D-5259-73BA-63F394A83C0F}"/>
                </a:ext>
              </a:extLst>
            </p:cNvPr>
            <p:cNvSpPr/>
            <p:nvPr/>
          </p:nvSpPr>
          <p:spPr>
            <a:xfrm>
              <a:off x="5120075" y="3757625"/>
              <a:ext cx="426100" cy="536350"/>
            </a:xfrm>
            <a:custGeom>
              <a:avLst/>
              <a:gdLst/>
              <a:ahLst/>
              <a:cxnLst/>
              <a:rect l="l" t="t" r="r" b="b"/>
              <a:pathLst>
                <a:path w="17044" h="21454" extrusionOk="0">
                  <a:moveTo>
                    <a:pt x="1489" y="1341"/>
                  </a:moveTo>
                  <a:lnTo>
                    <a:pt x="15903" y="9065"/>
                  </a:lnTo>
                  <a:cubicBezTo>
                    <a:pt x="16099" y="12949"/>
                    <a:pt x="15798" y="18980"/>
                    <a:pt x="14204" y="20317"/>
                  </a:cubicBezTo>
                  <a:lnTo>
                    <a:pt x="1276" y="6945"/>
                  </a:lnTo>
                  <a:cubicBezTo>
                    <a:pt x="1315" y="6905"/>
                    <a:pt x="1337" y="6884"/>
                    <a:pt x="1337" y="6884"/>
                  </a:cubicBezTo>
                  <a:cubicBezTo>
                    <a:pt x="1433" y="6792"/>
                    <a:pt x="1489" y="6662"/>
                    <a:pt x="1489" y="6531"/>
                  </a:cubicBezTo>
                  <a:lnTo>
                    <a:pt x="1489" y="1341"/>
                  </a:lnTo>
                  <a:close/>
                  <a:moveTo>
                    <a:pt x="986" y="0"/>
                  </a:moveTo>
                  <a:cubicBezTo>
                    <a:pt x="725" y="0"/>
                    <a:pt x="488" y="209"/>
                    <a:pt x="488" y="500"/>
                  </a:cubicBezTo>
                  <a:lnTo>
                    <a:pt x="488" y="6309"/>
                  </a:lnTo>
                  <a:cubicBezTo>
                    <a:pt x="418" y="6374"/>
                    <a:pt x="331" y="6453"/>
                    <a:pt x="227" y="6544"/>
                  </a:cubicBezTo>
                  <a:cubicBezTo>
                    <a:pt x="13" y="6731"/>
                    <a:pt x="0" y="7062"/>
                    <a:pt x="196" y="7267"/>
                  </a:cubicBezTo>
                  <a:lnTo>
                    <a:pt x="13765" y="21301"/>
                  </a:lnTo>
                  <a:cubicBezTo>
                    <a:pt x="13860" y="21401"/>
                    <a:pt x="13987" y="21454"/>
                    <a:pt x="14126" y="21454"/>
                  </a:cubicBezTo>
                  <a:cubicBezTo>
                    <a:pt x="14196" y="21454"/>
                    <a:pt x="14265" y="21440"/>
                    <a:pt x="14326" y="21410"/>
                  </a:cubicBezTo>
                  <a:cubicBezTo>
                    <a:pt x="15733" y="20783"/>
                    <a:pt x="16556" y="18488"/>
                    <a:pt x="16843" y="14404"/>
                  </a:cubicBezTo>
                  <a:cubicBezTo>
                    <a:pt x="17043" y="11517"/>
                    <a:pt x="16887" y="8756"/>
                    <a:pt x="16887" y="8730"/>
                  </a:cubicBezTo>
                  <a:cubicBezTo>
                    <a:pt x="16874" y="8556"/>
                    <a:pt x="16778" y="8399"/>
                    <a:pt x="16621" y="8316"/>
                  </a:cubicBezTo>
                  <a:lnTo>
                    <a:pt x="1224" y="60"/>
                  </a:lnTo>
                  <a:cubicBezTo>
                    <a:pt x="1146" y="19"/>
                    <a:pt x="1065" y="0"/>
                    <a:pt x="9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781;p36">
              <a:extLst>
                <a:ext uri="{FF2B5EF4-FFF2-40B4-BE49-F238E27FC236}">
                  <a16:creationId xmlns:a16="http://schemas.microsoft.com/office/drawing/2014/main" id="{4D595BEB-CACF-D9E5-71CB-F6035C93C16B}"/>
                </a:ext>
              </a:extLst>
            </p:cNvPr>
            <p:cNvSpPr/>
            <p:nvPr/>
          </p:nvSpPr>
          <p:spPr>
            <a:xfrm>
              <a:off x="4631500" y="1845250"/>
              <a:ext cx="1216225" cy="2555400"/>
            </a:xfrm>
            <a:custGeom>
              <a:avLst/>
              <a:gdLst/>
              <a:ahLst/>
              <a:cxnLst/>
              <a:rect l="l" t="t" r="r" b="b"/>
              <a:pathLst>
                <a:path w="48649" h="102216" extrusionOk="0">
                  <a:moveTo>
                    <a:pt x="1" y="1"/>
                  </a:moveTo>
                  <a:lnTo>
                    <a:pt x="1" y="63827"/>
                  </a:lnTo>
                  <a:lnTo>
                    <a:pt x="48648" y="102216"/>
                  </a:lnTo>
                  <a:lnTo>
                    <a:pt x="48648" y="35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782;p36">
              <a:extLst>
                <a:ext uri="{FF2B5EF4-FFF2-40B4-BE49-F238E27FC236}">
                  <a16:creationId xmlns:a16="http://schemas.microsoft.com/office/drawing/2014/main" id="{3BEC2A97-7028-1EBA-B180-F5581555C15C}"/>
                </a:ext>
              </a:extLst>
            </p:cNvPr>
            <p:cNvSpPr/>
            <p:nvPr/>
          </p:nvSpPr>
          <p:spPr>
            <a:xfrm>
              <a:off x="4618975" y="1832700"/>
              <a:ext cx="1241250" cy="2580375"/>
            </a:xfrm>
            <a:custGeom>
              <a:avLst/>
              <a:gdLst/>
              <a:ahLst/>
              <a:cxnLst/>
              <a:rect l="l" t="t" r="r" b="b"/>
              <a:pathLst>
                <a:path w="49650" h="103215" extrusionOk="0">
                  <a:moveTo>
                    <a:pt x="998" y="1043"/>
                  </a:moveTo>
                  <a:lnTo>
                    <a:pt x="48653" y="4539"/>
                  </a:lnTo>
                  <a:lnTo>
                    <a:pt x="48653" y="101686"/>
                  </a:lnTo>
                  <a:lnTo>
                    <a:pt x="998" y="64090"/>
                  </a:lnTo>
                  <a:lnTo>
                    <a:pt x="998" y="1043"/>
                  </a:lnTo>
                  <a:close/>
                  <a:moveTo>
                    <a:pt x="498" y="0"/>
                  </a:moveTo>
                  <a:cubicBezTo>
                    <a:pt x="224" y="0"/>
                    <a:pt x="1" y="224"/>
                    <a:pt x="1" y="503"/>
                  </a:cubicBezTo>
                  <a:lnTo>
                    <a:pt x="1" y="64329"/>
                  </a:lnTo>
                  <a:cubicBezTo>
                    <a:pt x="1" y="64482"/>
                    <a:pt x="71" y="64630"/>
                    <a:pt x="188" y="64721"/>
                  </a:cubicBezTo>
                  <a:lnTo>
                    <a:pt x="48840" y="103105"/>
                  </a:lnTo>
                  <a:cubicBezTo>
                    <a:pt x="48931" y="103175"/>
                    <a:pt x="49040" y="103214"/>
                    <a:pt x="49149" y="103214"/>
                  </a:cubicBezTo>
                  <a:cubicBezTo>
                    <a:pt x="49428" y="103214"/>
                    <a:pt x="49650" y="102992"/>
                    <a:pt x="49650" y="102718"/>
                  </a:cubicBezTo>
                  <a:lnTo>
                    <a:pt x="49650" y="4073"/>
                  </a:lnTo>
                  <a:cubicBezTo>
                    <a:pt x="49650" y="3808"/>
                    <a:pt x="49450" y="3590"/>
                    <a:pt x="49188" y="3572"/>
                  </a:cubicBezTo>
                  <a:lnTo>
                    <a:pt x="536" y="2"/>
                  </a:lnTo>
                  <a:cubicBezTo>
                    <a:pt x="524" y="1"/>
                    <a:pt x="511" y="0"/>
                    <a:pt x="4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783;p36">
              <a:extLst>
                <a:ext uri="{FF2B5EF4-FFF2-40B4-BE49-F238E27FC236}">
                  <a16:creationId xmlns:a16="http://schemas.microsoft.com/office/drawing/2014/main" id="{B7360434-3CA7-B63A-04BE-F38D9D32D66D}"/>
                </a:ext>
              </a:extLst>
            </p:cNvPr>
            <p:cNvSpPr/>
            <p:nvPr/>
          </p:nvSpPr>
          <p:spPr>
            <a:xfrm>
              <a:off x="4715100" y="1928975"/>
              <a:ext cx="1021025" cy="1975075"/>
            </a:xfrm>
            <a:custGeom>
              <a:avLst/>
              <a:gdLst/>
              <a:ahLst/>
              <a:cxnLst/>
              <a:rect l="l" t="t" r="r" b="b"/>
              <a:pathLst>
                <a:path w="40841" h="79003" extrusionOk="0">
                  <a:moveTo>
                    <a:pt x="1" y="0"/>
                  </a:moveTo>
                  <a:lnTo>
                    <a:pt x="1" y="53786"/>
                  </a:lnTo>
                  <a:lnTo>
                    <a:pt x="40841" y="79002"/>
                  </a:lnTo>
                  <a:lnTo>
                    <a:pt x="40841" y="3571"/>
                  </a:lnTo>
                  <a:lnTo>
                    <a:pt x="1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784;p36">
              <a:extLst>
                <a:ext uri="{FF2B5EF4-FFF2-40B4-BE49-F238E27FC236}">
                  <a16:creationId xmlns:a16="http://schemas.microsoft.com/office/drawing/2014/main" id="{A10CF294-DF44-FC40-F113-9C02C90828B7}"/>
                </a:ext>
              </a:extLst>
            </p:cNvPr>
            <p:cNvSpPr/>
            <p:nvPr/>
          </p:nvSpPr>
          <p:spPr>
            <a:xfrm>
              <a:off x="4702600" y="1916400"/>
              <a:ext cx="1046050" cy="2000150"/>
            </a:xfrm>
            <a:custGeom>
              <a:avLst/>
              <a:gdLst/>
              <a:ahLst/>
              <a:cxnLst/>
              <a:rect l="l" t="t" r="r" b="b"/>
              <a:pathLst>
                <a:path w="41842" h="80006" extrusionOk="0">
                  <a:moveTo>
                    <a:pt x="1002" y="1047"/>
                  </a:moveTo>
                  <a:lnTo>
                    <a:pt x="40845" y="4531"/>
                  </a:lnTo>
                  <a:lnTo>
                    <a:pt x="40845" y="78612"/>
                  </a:lnTo>
                  <a:lnTo>
                    <a:pt x="1002" y="54010"/>
                  </a:lnTo>
                  <a:lnTo>
                    <a:pt x="1002" y="1047"/>
                  </a:lnTo>
                  <a:close/>
                  <a:moveTo>
                    <a:pt x="499" y="0"/>
                  </a:moveTo>
                  <a:cubicBezTo>
                    <a:pt x="227" y="0"/>
                    <a:pt x="0" y="222"/>
                    <a:pt x="0" y="503"/>
                  </a:cubicBezTo>
                  <a:lnTo>
                    <a:pt x="0" y="54289"/>
                  </a:lnTo>
                  <a:cubicBezTo>
                    <a:pt x="0" y="54459"/>
                    <a:pt x="92" y="54620"/>
                    <a:pt x="240" y="54711"/>
                  </a:cubicBezTo>
                  <a:lnTo>
                    <a:pt x="41080" y="79932"/>
                  </a:lnTo>
                  <a:cubicBezTo>
                    <a:pt x="41158" y="79980"/>
                    <a:pt x="41249" y="80006"/>
                    <a:pt x="41341" y="80006"/>
                  </a:cubicBezTo>
                  <a:cubicBezTo>
                    <a:pt x="41620" y="80006"/>
                    <a:pt x="41842" y="79779"/>
                    <a:pt x="41842" y="79505"/>
                  </a:cubicBezTo>
                  <a:lnTo>
                    <a:pt x="41842" y="4074"/>
                  </a:lnTo>
                  <a:cubicBezTo>
                    <a:pt x="41842" y="3812"/>
                    <a:pt x="41646" y="3599"/>
                    <a:pt x="41389" y="3573"/>
                  </a:cubicBezTo>
                  <a:lnTo>
                    <a:pt x="544" y="2"/>
                  </a:lnTo>
                  <a:cubicBezTo>
                    <a:pt x="529" y="1"/>
                    <a:pt x="514" y="0"/>
                    <a:pt x="4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785;p36">
              <a:extLst>
                <a:ext uri="{FF2B5EF4-FFF2-40B4-BE49-F238E27FC236}">
                  <a16:creationId xmlns:a16="http://schemas.microsoft.com/office/drawing/2014/main" id="{6840A673-861E-677E-B0A3-D1FC95B3B9B8}"/>
                </a:ext>
              </a:extLst>
            </p:cNvPr>
            <p:cNvSpPr/>
            <p:nvPr/>
          </p:nvSpPr>
          <p:spPr>
            <a:xfrm>
              <a:off x="5847700" y="1934525"/>
              <a:ext cx="122800" cy="2466675"/>
            </a:xfrm>
            <a:custGeom>
              <a:avLst/>
              <a:gdLst/>
              <a:ahLst/>
              <a:cxnLst/>
              <a:rect l="l" t="t" r="r" b="b"/>
              <a:pathLst>
                <a:path w="4912" h="98667" extrusionOk="0">
                  <a:moveTo>
                    <a:pt x="0" y="0"/>
                  </a:moveTo>
                  <a:lnTo>
                    <a:pt x="0" y="98667"/>
                  </a:lnTo>
                  <a:lnTo>
                    <a:pt x="4912" y="98667"/>
                  </a:lnTo>
                  <a:lnTo>
                    <a:pt x="49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786;p36">
              <a:extLst>
                <a:ext uri="{FF2B5EF4-FFF2-40B4-BE49-F238E27FC236}">
                  <a16:creationId xmlns:a16="http://schemas.microsoft.com/office/drawing/2014/main" id="{6F676BC4-36EF-A9B3-8946-BE8F8D8FB190}"/>
                </a:ext>
              </a:extLst>
            </p:cNvPr>
            <p:cNvSpPr/>
            <p:nvPr/>
          </p:nvSpPr>
          <p:spPr>
            <a:xfrm>
              <a:off x="5835275" y="1922000"/>
              <a:ext cx="147750" cy="2491725"/>
            </a:xfrm>
            <a:custGeom>
              <a:avLst/>
              <a:gdLst/>
              <a:ahLst/>
              <a:cxnLst/>
              <a:rect l="l" t="t" r="r" b="b"/>
              <a:pathLst>
                <a:path w="5910" h="99669" extrusionOk="0">
                  <a:moveTo>
                    <a:pt x="4908" y="1002"/>
                  </a:moveTo>
                  <a:lnTo>
                    <a:pt x="4908" y="98667"/>
                  </a:lnTo>
                  <a:lnTo>
                    <a:pt x="1002" y="98667"/>
                  </a:lnTo>
                  <a:lnTo>
                    <a:pt x="1002" y="1002"/>
                  </a:lnTo>
                  <a:close/>
                  <a:moveTo>
                    <a:pt x="497" y="0"/>
                  </a:moveTo>
                  <a:cubicBezTo>
                    <a:pt x="223" y="0"/>
                    <a:pt x="1" y="227"/>
                    <a:pt x="1" y="501"/>
                  </a:cubicBezTo>
                  <a:lnTo>
                    <a:pt x="1" y="99168"/>
                  </a:lnTo>
                  <a:cubicBezTo>
                    <a:pt x="1" y="99442"/>
                    <a:pt x="223" y="99668"/>
                    <a:pt x="497" y="99668"/>
                  </a:cubicBezTo>
                  <a:lnTo>
                    <a:pt x="5409" y="99668"/>
                  </a:lnTo>
                  <a:cubicBezTo>
                    <a:pt x="5683" y="99668"/>
                    <a:pt x="5910" y="99442"/>
                    <a:pt x="5910" y="99168"/>
                  </a:cubicBezTo>
                  <a:lnTo>
                    <a:pt x="5910" y="501"/>
                  </a:lnTo>
                  <a:cubicBezTo>
                    <a:pt x="5910" y="227"/>
                    <a:pt x="5683" y="0"/>
                    <a:pt x="54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787;p36">
              <a:extLst>
                <a:ext uri="{FF2B5EF4-FFF2-40B4-BE49-F238E27FC236}">
                  <a16:creationId xmlns:a16="http://schemas.microsoft.com/office/drawing/2014/main" id="{F78CF572-0A69-372E-9BEF-33E0E1B222C0}"/>
                </a:ext>
              </a:extLst>
            </p:cNvPr>
            <p:cNvSpPr/>
            <p:nvPr/>
          </p:nvSpPr>
          <p:spPr>
            <a:xfrm>
              <a:off x="4782050" y="2012675"/>
              <a:ext cx="859275" cy="1684975"/>
            </a:xfrm>
            <a:custGeom>
              <a:avLst/>
              <a:gdLst/>
              <a:ahLst/>
              <a:cxnLst/>
              <a:rect l="l" t="t" r="r" b="b"/>
              <a:pathLst>
                <a:path w="34371" h="67399" extrusionOk="0">
                  <a:moveTo>
                    <a:pt x="1" y="1"/>
                  </a:moveTo>
                  <a:lnTo>
                    <a:pt x="227" y="47982"/>
                  </a:lnTo>
                  <a:lnTo>
                    <a:pt x="34370" y="67398"/>
                  </a:lnTo>
                  <a:lnTo>
                    <a:pt x="34370" y="7982"/>
                  </a:lnTo>
                  <a:lnTo>
                    <a:pt x="10939" y="4433"/>
                  </a:lnTo>
                  <a:lnTo>
                    <a:pt x="9376" y="11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788;p36">
              <a:extLst>
                <a:ext uri="{FF2B5EF4-FFF2-40B4-BE49-F238E27FC236}">
                  <a16:creationId xmlns:a16="http://schemas.microsoft.com/office/drawing/2014/main" id="{D1ECC0FD-40BC-679B-7F5C-9260D15704E7}"/>
                </a:ext>
              </a:extLst>
            </p:cNvPr>
            <p:cNvSpPr/>
            <p:nvPr/>
          </p:nvSpPr>
          <p:spPr>
            <a:xfrm>
              <a:off x="4769550" y="2000075"/>
              <a:ext cx="884275" cy="1710075"/>
            </a:xfrm>
            <a:custGeom>
              <a:avLst/>
              <a:gdLst/>
              <a:ahLst/>
              <a:cxnLst/>
              <a:rect l="l" t="t" r="r" b="b"/>
              <a:pathLst>
                <a:path w="35371" h="68403" extrusionOk="0">
                  <a:moveTo>
                    <a:pt x="1006" y="1066"/>
                  </a:moveTo>
                  <a:lnTo>
                    <a:pt x="9541" y="2081"/>
                  </a:lnTo>
                  <a:lnTo>
                    <a:pt x="10986" y="5151"/>
                  </a:lnTo>
                  <a:cubicBezTo>
                    <a:pt x="11056" y="5299"/>
                    <a:pt x="11200" y="5408"/>
                    <a:pt x="11365" y="5429"/>
                  </a:cubicBezTo>
                  <a:lnTo>
                    <a:pt x="34374" y="8913"/>
                  </a:lnTo>
                  <a:lnTo>
                    <a:pt x="34374" y="67040"/>
                  </a:lnTo>
                  <a:lnTo>
                    <a:pt x="1224" y="48194"/>
                  </a:lnTo>
                  <a:lnTo>
                    <a:pt x="1006" y="1066"/>
                  </a:lnTo>
                  <a:close/>
                  <a:moveTo>
                    <a:pt x="503" y="0"/>
                  </a:moveTo>
                  <a:cubicBezTo>
                    <a:pt x="228" y="0"/>
                    <a:pt x="0" y="224"/>
                    <a:pt x="4" y="505"/>
                  </a:cubicBezTo>
                  <a:lnTo>
                    <a:pt x="226" y="48486"/>
                  </a:lnTo>
                  <a:cubicBezTo>
                    <a:pt x="226" y="48664"/>
                    <a:pt x="322" y="48830"/>
                    <a:pt x="479" y="48921"/>
                  </a:cubicBezTo>
                  <a:lnTo>
                    <a:pt x="34622" y="68338"/>
                  </a:lnTo>
                  <a:cubicBezTo>
                    <a:pt x="34700" y="68377"/>
                    <a:pt x="34783" y="68403"/>
                    <a:pt x="34870" y="68403"/>
                  </a:cubicBezTo>
                  <a:cubicBezTo>
                    <a:pt x="35149" y="68403"/>
                    <a:pt x="35371" y="68176"/>
                    <a:pt x="35371" y="67902"/>
                  </a:cubicBezTo>
                  <a:lnTo>
                    <a:pt x="35371" y="8486"/>
                  </a:lnTo>
                  <a:cubicBezTo>
                    <a:pt x="35371" y="8238"/>
                    <a:pt x="35188" y="8029"/>
                    <a:pt x="34944" y="7990"/>
                  </a:cubicBezTo>
                  <a:lnTo>
                    <a:pt x="11779" y="4485"/>
                  </a:lnTo>
                  <a:lnTo>
                    <a:pt x="10329" y="1406"/>
                  </a:lnTo>
                  <a:cubicBezTo>
                    <a:pt x="10255" y="1249"/>
                    <a:pt x="10107" y="1140"/>
                    <a:pt x="9932" y="1123"/>
                  </a:cubicBezTo>
                  <a:lnTo>
                    <a:pt x="562" y="4"/>
                  </a:lnTo>
                  <a:cubicBezTo>
                    <a:pt x="542" y="2"/>
                    <a:pt x="522" y="0"/>
                    <a:pt x="5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789;p36">
              <a:extLst>
                <a:ext uri="{FF2B5EF4-FFF2-40B4-BE49-F238E27FC236}">
                  <a16:creationId xmlns:a16="http://schemas.microsoft.com/office/drawing/2014/main" id="{9A1B6BE0-2402-E65A-AB94-60DB532D426B}"/>
                </a:ext>
              </a:extLst>
            </p:cNvPr>
            <p:cNvSpPr/>
            <p:nvPr/>
          </p:nvSpPr>
          <p:spPr>
            <a:xfrm>
              <a:off x="4837900" y="2157675"/>
              <a:ext cx="753225" cy="1422725"/>
            </a:xfrm>
            <a:custGeom>
              <a:avLst/>
              <a:gdLst/>
              <a:ahLst/>
              <a:cxnLst/>
              <a:rect l="l" t="t" r="r" b="b"/>
              <a:pathLst>
                <a:path w="30129" h="56909" extrusionOk="0">
                  <a:moveTo>
                    <a:pt x="1" y="1"/>
                  </a:moveTo>
                  <a:lnTo>
                    <a:pt x="1" y="40841"/>
                  </a:lnTo>
                  <a:lnTo>
                    <a:pt x="30129" y="56908"/>
                  </a:lnTo>
                  <a:lnTo>
                    <a:pt x="30129" y="5357"/>
                  </a:lnTo>
                  <a:lnTo>
                    <a:pt x="1" y="1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790;p36">
              <a:extLst>
                <a:ext uri="{FF2B5EF4-FFF2-40B4-BE49-F238E27FC236}">
                  <a16:creationId xmlns:a16="http://schemas.microsoft.com/office/drawing/2014/main" id="{BDC5B2FE-38FB-49FA-158D-CE83D9673A2B}"/>
                </a:ext>
              </a:extLst>
            </p:cNvPr>
            <p:cNvSpPr/>
            <p:nvPr/>
          </p:nvSpPr>
          <p:spPr>
            <a:xfrm>
              <a:off x="4825375" y="2145275"/>
              <a:ext cx="778275" cy="1447650"/>
            </a:xfrm>
            <a:custGeom>
              <a:avLst/>
              <a:gdLst/>
              <a:ahLst/>
              <a:cxnLst/>
              <a:rect l="l" t="t" r="r" b="b"/>
              <a:pathLst>
                <a:path w="31131" h="57906" extrusionOk="0">
                  <a:moveTo>
                    <a:pt x="1002" y="1093"/>
                  </a:moveTo>
                  <a:lnTo>
                    <a:pt x="30129" y="6271"/>
                  </a:lnTo>
                  <a:lnTo>
                    <a:pt x="30129" y="56573"/>
                  </a:lnTo>
                  <a:lnTo>
                    <a:pt x="1002" y="41036"/>
                  </a:lnTo>
                  <a:lnTo>
                    <a:pt x="1002" y="1093"/>
                  </a:lnTo>
                  <a:close/>
                  <a:moveTo>
                    <a:pt x="497" y="1"/>
                  </a:moveTo>
                  <a:cubicBezTo>
                    <a:pt x="230" y="1"/>
                    <a:pt x="1" y="219"/>
                    <a:pt x="1" y="497"/>
                  </a:cubicBezTo>
                  <a:lnTo>
                    <a:pt x="1" y="41337"/>
                  </a:lnTo>
                  <a:cubicBezTo>
                    <a:pt x="1" y="41524"/>
                    <a:pt x="105" y="41694"/>
                    <a:pt x="266" y="41781"/>
                  </a:cubicBezTo>
                  <a:lnTo>
                    <a:pt x="30395" y="57849"/>
                  </a:lnTo>
                  <a:cubicBezTo>
                    <a:pt x="30464" y="57888"/>
                    <a:pt x="30547" y="57905"/>
                    <a:pt x="30630" y="57905"/>
                  </a:cubicBezTo>
                  <a:cubicBezTo>
                    <a:pt x="30721" y="57905"/>
                    <a:pt x="30808" y="57883"/>
                    <a:pt x="30887" y="57836"/>
                  </a:cubicBezTo>
                  <a:cubicBezTo>
                    <a:pt x="31039" y="57744"/>
                    <a:pt x="31131" y="57583"/>
                    <a:pt x="31131" y="57404"/>
                  </a:cubicBezTo>
                  <a:lnTo>
                    <a:pt x="31131" y="5853"/>
                  </a:lnTo>
                  <a:cubicBezTo>
                    <a:pt x="31131" y="5613"/>
                    <a:pt x="30956" y="5404"/>
                    <a:pt x="30717" y="5365"/>
                  </a:cubicBezTo>
                  <a:lnTo>
                    <a:pt x="589" y="9"/>
                  </a:lnTo>
                  <a:cubicBezTo>
                    <a:pt x="558" y="3"/>
                    <a:pt x="527" y="1"/>
                    <a:pt x="4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791;p36">
              <a:extLst>
                <a:ext uri="{FF2B5EF4-FFF2-40B4-BE49-F238E27FC236}">
                  <a16:creationId xmlns:a16="http://schemas.microsoft.com/office/drawing/2014/main" id="{96D260AE-61C5-FCB3-3636-FB651B6944A5}"/>
                </a:ext>
              </a:extLst>
            </p:cNvPr>
            <p:cNvSpPr/>
            <p:nvPr/>
          </p:nvSpPr>
          <p:spPr>
            <a:xfrm>
              <a:off x="4947850" y="2616000"/>
              <a:ext cx="483250" cy="546050"/>
            </a:xfrm>
            <a:custGeom>
              <a:avLst/>
              <a:gdLst/>
              <a:ahLst/>
              <a:cxnLst/>
              <a:rect l="l" t="t" r="r" b="b"/>
              <a:pathLst>
                <a:path w="19330" h="21842" extrusionOk="0">
                  <a:moveTo>
                    <a:pt x="8035" y="0"/>
                  </a:moveTo>
                  <a:cubicBezTo>
                    <a:pt x="7383" y="0"/>
                    <a:pt x="6736" y="102"/>
                    <a:pt x="6105" y="313"/>
                  </a:cubicBezTo>
                  <a:cubicBezTo>
                    <a:pt x="1851" y="1742"/>
                    <a:pt x="1" y="7646"/>
                    <a:pt x="1969" y="13503"/>
                  </a:cubicBezTo>
                  <a:cubicBezTo>
                    <a:pt x="3645" y="18495"/>
                    <a:pt x="7549" y="21841"/>
                    <a:pt x="11298" y="21841"/>
                  </a:cubicBezTo>
                  <a:cubicBezTo>
                    <a:pt x="11951" y="21841"/>
                    <a:pt x="12599" y="21740"/>
                    <a:pt x="13229" y="21528"/>
                  </a:cubicBezTo>
                  <a:cubicBezTo>
                    <a:pt x="17479" y="20104"/>
                    <a:pt x="19330" y="14195"/>
                    <a:pt x="17362" y="8338"/>
                  </a:cubicBezTo>
                  <a:cubicBezTo>
                    <a:pt x="15685" y="3346"/>
                    <a:pt x="11782" y="0"/>
                    <a:pt x="8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792;p36">
              <a:extLst>
                <a:ext uri="{FF2B5EF4-FFF2-40B4-BE49-F238E27FC236}">
                  <a16:creationId xmlns:a16="http://schemas.microsoft.com/office/drawing/2014/main" id="{624C99F6-81CB-E40A-68B2-97EADA2801DE}"/>
                </a:ext>
              </a:extLst>
            </p:cNvPr>
            <p:cNvSpPr/>
            <p:nvPr/>
          </p:nvSpPr>
          <p:spPr>
            <a:xfrm>
              <a:off x="5057900" y="2720725"/>
              <a:ext cx="235400" cy="352175"/>
            </a:xfrm>
            <a:custGeom>
              <a:avLst/>
              <a:gdLst/>
              <a:ahLst/>
              <a:cxnLst/>
              <a:rect l="l" t="t" r="r" b="b"/>
              <a:pathLst>
                <a:path w="9416" h="14087" extrusionOk="0">
                  <a:moveTo>
                    <a:pt x="966" y="1"/>
                  </a:moveTo>
                  <a:cubicBezTo>
                    <a:pt x="780" y="1"/>
                    <a:pt x="602" y="66"/>
                    <a:pt x="454" y="204"/>
                  </a:cubicBezTo>
                  <a:cubicBezTo>
                    <a:pt x="23" y="601"/>
                    <a:pt x="1" y="1445"/>
                    <a:pt x="397" y="2085"/>
                  </a:cubicBezTo>
                  <a:lnTo>
                    <a:pt x="3258" y="6684"/>
                  </a:lnTo>
                  <a:lnTo>
                    <a:pt x="397" y="9858"/>
                  </a:lnTo>
                  <a:cubicBezTo>
                    <a:pt x="1" y="10298"/>
                    <a:pt x="23" y="11151"/>
                    <a:pt x="454" y="11761"/>
                  </a:cubicBezTo>
                  <a:cubicBezTo>
                    <a:pt x="658" y="12053"/>
                    <a:pt x="915" y="12236"/>
                    <a:pt x="1172" y="12301"/>
                  </a:cubicBezTo>
                  <a:cubicBezTo>
                    <a:pt x="1239" y="12319"/>
                    <a:pt x="1308" y="12329"/>
                    <a:pt x="1375" y="12329"/>
                  </a:cubicBezTo>
                  <a:cubicBezTo>
                    <a:pt x="1592" y="12329"/>
                    <a:pt x="1802" y="12235"/>
                    <a:pt x="1952" y="12066"/>
                  </a:cubicBezTo>
                  <a:lnTo>
                    <a:pt x="4708" y="9009"/>
                  </a:lnTo>
                  <a:lnTo>
                    <a:pt x="7464" y="13437"/>
                  </a:lnTo>
                  <a:cubicBezTo>
                    <a:pt x="7673" y="13773"/>
                    <a:pt x="7956" y="13986"/>
                    <a:pt x="8244" y="14060"/>
                  </a:cubicBezTo>
                  <a:cubicBezTo>
                    <a:pt x="8309" y="14078"/>
                    <a:pt x="8375" y="14087"/>
                    <a:pt x="8441" y="14087"/>
                  </a:cubicBezTo>
                  <a:cubicBezTo>
                    <a:pt x="8632" y="14087"/>
                    <a:pt x="8820" y="14014"/>
                    <a:pt x="8962" y="13882"/>
                  </a:cubicBezTo>
                  <a:cubicBezTo>
                    <a:pt x="9393" y="13481"/>
                    <a:pt x="9415" y="12641"/>
                    <a:pt x="9019" y="12000"/>
                  </a:cubicBezTo>
                  <a:lnTo>
                    <a:pt x="6158" y="7402"/>
                  </a:lnTo>
                  <a:lnTo>
                    <a:pt x="9019" y="4228"/>
                  </a:lnTo>
                  <a:cubicBezTo>
                    <a:pt x="9415" y="3788"/>
                    <a:pt x="9393" y="2935"/>
                    <a:pt x="8962" y="2325"/>
                  </a:cubicBezTo>
                  <a:cubicBezTo>
                    <a:pt x="8705" y="1957"/>
                    <a:pt x="8358" y="1762"/>
                    <a:pt x="8036" y="1762"/>
                  </a:cubicBezTo>
                  <a:cubicBezTo>
                    <a:pt x="7824" y="1762"/>
                    <a:pt x="7623" y="1846"/>
                    <a:pt x="7464" y="2020"/>
                  </a:cubicBezTo>
                  <a:lnTo>
                    <a:pt x="4708" y="5081"/>
                  </a:lnTo>
                  <a:lnTo>
                    <a:pt x="1952" y="649"/>
                  </a:lnTo>
                  <a:cubicBezTo>
                    <a:pt x="1690" y="231"/>
                    <a:pt x="1315" y="1"/>
                    <a:pt x="9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793;p36">
              <a:extLst>
                <a:ext uri="{FF2B5EF4-FFF2-40B4-BE49-F238E27FC236}">
                  <a16:creationId xmlns:a16="http://schemas.microsoft.com/office/drawing/2014/main" id="{E51BEACD-E86D-3D9C-7645-6ED925778ED3}"/>
                </a:ext>
              </a:extLst>
            </p:cNvPr>
            <p:cNvSpPr/>
            <p:nvPr/>
          </p:nvSpPr>
          <p:spPr>
            <a:xfrm>
              <a:off x="4957550" y="2491050"/>
              <a:ext cx="449275" cy="149025"/>
            </a:xfrm>
            <a:custGeom>
              <a:avLst/>
              <a:gdLst/>
              <a:ahLst/>
              <a:cxnLst/>
              <a:rect l="l" t="t" r="r" b="b"/>
              <a:pathLst>
                <a:path w="17971" h="5961" extrusionOk="0">
                  <a:moveTo>
                    <a:pt x="557" y="0"/>
                  </a:moveTo>
                  <a:cubicBezTo>
                    <a:pt x="342" y="0"/>
                    <a:pt x="142" y="142"/>
                    <a:pt x="78" y="360"/>
                  </a:cubicBezTo>
                  <a:cubicBezTo>
                    <a:pt x="0" y="630"/>
                    <a:pt x="157" y="909"/>
                    <a:pt x="427" y="983"/>
                  </a:cubicBezTo>
                  <a:lnTo>
                    <a:pt x="17300" y="5938"/>
                  </a:lnTo>
                  <a:cubicBezTo>
                    <a:pt x="17348" y="5951"/>
                    <a:pt x="17396" y="5960"/>
                    <a:pt x="17444" y="5960"/>
                  </a:cubicBezTo>
                  <a:cubicBezTo>
                    <a:pt x="17692" y="5960"/>
                    <a:pt x="17901" y="5777"/>
                    <a:pt x="17936" y="5529"/>
                  </a:cubicBezTo>
                  <a:cubicBezTo>
                    <a:pt x="17971" y="5285"/>
                    <a:pt x="17823" y="5050"/>
                    <a:pt x="17583" y="4980"/>
                  </a:cubicBezTo>
                  <a:lnTo>
                    <a:pt x="710" y="25"/>
                  </a:lnTo>
                  <a:cubicBezTo>
                    <a:pt x="659" y="8"/>
                    <a:pt x="608" y="0"/>
                    <a:pt x="5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794;p36">
              <a:extLst>
                <a:ext uri="{FF2B5EF4-FFF2-40B4-BE49-F238E27FC236}">
                  <a16:creationId xmlns:a16="http://schemas.microsoft.com/office/drawing/2014/main" id="{F3C975CC-330A-B1AF-65F2-6BC4536AD290}"/>
                </a:ext>
              </a:extLst>
            </p:cNvPr>
            <p:cNvSpPr/>
            <p:nvPr/>
          </p:nvSpPr>
          <p:spPr>
            <a:xfrm>
              <a:off x="4940875" y="2373875"/>
              <a:ext cx="574050" cy="177675"/>
            </a:xfrm>
            <a:custGeom>
              <a:avLst/>
              <a:gdLst/>
              <a:ahLst/>
              <a:cxnLst/>
              <a:rect l="l" t="t" r="r" b="b"/>
              <a:pathLst>
                <a:path w="22962" h="7107" extrusionOk="0">
                  <a:moveTo>
                    <a:pt x="555" y="0"/>
                  </a:moveTo>
                  <a:cubicBezTo>
                    <a:pt x="337" y="0"/>
                    <a:pt x="139" y="145"/>
                    <a:pt x="75" y="366"/>
                  </a:cubicBezTo>
                  <a:cubicBezTo>
                    <a:pt x="1" y="636"/>
                    <a:pt x="162" y="915"/>
                    <a:pt x="432" y="985"/>
                  </a:cubicBezTo>
                  <a:lnTo>
                    <a:pt x="22300" y="7090"/>
                  </a:lnTo>
                  <a:cubicBezTo>
                    <a:pt x="22343" y="7103"/>
                    <a:pt x="22391" y="7107"/>
                    <a:pt x="22435" y="7107"/>
                  </a:cubicBezTo>
                  <a:cubicBezTo>
                    <a:pt x="22683" y="7103"/>
                    <a:pt x="22892" y="6920"/>
                    <a:pt x="22927" y="6672"/>
                  </a:cubicBezTo>
                  <a:cubicBezTo>
                    <a:pt x="22962" y="6428"/>
                    <a:pt x="22809" y="6193"/>
                    <a:pt x="22570" y="6127"/>
                  </a:cubicBezTo>
                  <a:lnTo>
                    <a:pt x="702" y="22"/>
                  </a:lnTo>
                  <a:cubicBezTo>
                    <a:pt x="653" y="7"/>
                    <a:pt x="604" y="0"/>
                    <a:pt x="5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795;p36">
              <a:extLst>
                <a:ext uri="{FF2B5EF4-FFF2-40B4-BE49-F238E27FC236}">
                  <a16:creationId xmlns:a16="http://schemas.microsoft.com/office/drawing/2014/main" id="{6FB517C0-68BF-835C-6187-CA1807AFA3DF}"/>
                </a:ext>
              </a:extLst>
            </p:cNvPr>
            <p:cNvSpPr/>
            <p:nvPr/>
          </p:nvSpPr>
          <p:spPr>
            <a:xfrm>
              <a:off x="4867850" y="5014950"/>
              <a:ext cx="787875" cy="254875"/>
            </a:xfrm>
            <a:custGeom>
              <a:avLst/>
              <a:gdLst/>
              <a:ahLst/>
              <a:cxnLst/>
              <a:rect l="l" t="t" r="r" b="b"/>
              <a:pathLst>
                <a:path w="31515" h="10195" extrusionOk="0">
                  <a:moveTo>
                    <a:pt x="19684" y="1"/>
                  </a:moveTo>
                  <a:cubicBezTo>
                    <a:pt x="19320" y="1"/>
                    <a:pt x="18945" y="7"/>
                    <a:pt x="18559" y="22"/>
                  </a:cubicBezTo>
                  <a:cubicBezTo>
                    <a:pt x="18559" y="22"/>
                    <a:pt x="7899" y="1010"/>
                    <a:pt x="3950" y="4167"/>
                  </a:cubicBezTo>
                  <a:cubicBezTo>
                    <a:pt x="0" y="7328"/>
                    <a:pt x="2961" y="8904"/>
                    <a:pt x="6715" y="9893"/>
                  </a:cubicBezTo>
                  <a:cubicBezTo>
                    <a:pt x="7499" y="10100"/>
                    <a:pt x="8854" y="10194"/>
                    <a:pt x="10526" y="10194"/>
                  </a:cubicBezTo>
                  <a:cubicBezTo>
                    <a:pt x="16846" y="10194"/>
                    <a:pt x="27700" y="8846"/>
                    <a:pt x="29419" y="7128"/>
                  </a:cubicBezTo>
                  <a:cubicBezTo>
                    <a:pt x="31514" y="5037"/>
                    <a:pt x="29568" y="1"/>
                    <a:pt x="196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796;p36">
              <a:extLst>
                <a:ext uri="{FF2B5EF4-FFF2-40B4-BE49-F238E27FC236}">
                  <a16:creationId xmlns:a16="http://schemas.microsoft.com/office/drawing/2014/main" id="{75ABF5B8-0E4A-0C95-E0A8-8AC6F54423B0}"/>
                </a:ext>
              </a:extLst>
            </p:cNvPr>
            <p:cNvSpPr/>
            <p:nvPr/>
          </p:nvSpPr>
          <p:spPr>
            <a:xfrm>
              <a:off x="4902675" y="5002450"/>
              <a:ext cx="738525" cy="279875"/>
            </a:xfrm>
            <a:custGeom>
              <a:avLst/>
              <a:gdLst/>
              <a:ahLst/>
              <a:cxnLst/>
              <a:rect l="l" t="t" r="r" b="b"/>
              <a:pathLst>
                <a:path w="29541" h="11195" extrusionOk="0">
                  <a:moveTo>
                    <a:pt x="18181" y="1004"/>
                  </a:moveTo>
                  <a:cubicBezTo>
                    <a:pt x="22336" y="1004"/>
                    <a:pt x="26849" y="1977"/>
                    <a:pt x="28052" y="4741"/>
                  </a:cubicBezTo>
                  <a:cubicBezTo>
                    <a:pt x="28461" y="5681"/>
                    <a:pt x="28317" y="6626"/>
                    <a:pt x="27673" y="7275"/>
                  </a:cubicBezTo>
                  <a:cubicBezTo>
                    <a:pt x="26802" y="8146"/>
                    <a:pt x="22696" y="9095"/>
                    <a:pt x="17209" y="9701"/>
                  </a:cubicBezTo>
                  <a:cubicBezTo>
                    <a:pt x="14230" y="10029"/>
                    <a:pt x="11374" y="10197"/>
                    <a:pt x="9154" y="10197"/>
                  </a:cubicBezTo>
                  <a:cubicBezTo>
                    <a:pt x="7487" y="10197"/>
                    <a:pt x="6178" y="10102"/>
                    <a:pt x="5444" y="9910"/>
                  </a:cubicBezTo>
                  <a:cubicBezTo>
                    <a:pt x="2813" y="9217"/>
                    <a:pt x="1385" y="8425"/>
                    <a:pt x="1202" y="7554"/>
                  </a:cubicBezTo>
                  <a:cubicBezTo>
                    <a:pt x="1028" y="6731"/>
                    <a:pt x="2012" y="5742"/>
                    <a:pt x="2866" y="5059"/>
                  </a:cubicBezTo>
                  <a:cubicBezTo>
                    <a:pt x="6589" y="2080"/>
                    <a:pt x="16765" y="1061"/>
                    <a:pt x="17196" y="1022"/>
                  </a:cubicBezTo>
                  <a:lnTo>
                    <a:pt x="17200" y="1022"/>
                  </a:lnTo>
                  <a:cubicBezTo>
                    <a:pt x="17524" y="1010"/>
                    <a:pt x="17851" y="1004"/>
                    <a:pt x="18181" y="1004"/>
                  </a:cubicBezTo>
                  <a:close/>
                  <a:moveTo>
                    <a:pt x="18280" y="0"/>
                  </a:moveTo>
                  <a:cubicBezTo>
                    <a:pt x="17911" y="0"/>
                    <a:pt x="17533" y="7"/>
                    <a:pt x="17148" y="21"/>
                  </a:cubicBezTo>
                  <a:lnTo>
                    <a:pt x="17122" y="21"/>
                  </a:lnTo>
                  <a:cubicBezTo>
                    <a:pt x="16678" y="64"/>
                    <a:pt x="6262" y="1061"/>
                    <a:pt x="2243" y="4275"/>
                  </a:cubicBezTo>
                  <a:cubicBezTo>
                    <a:pt x="658" y="5546"/>
                    <a:pt x="0" y="6683"/>
                    <a:pt x="227" y="7759"/>
                  </a:cubicBezTo>
                  <a:cubicBezTo>
                    <a:pt x="501" y="9069"/>
                    <a:pt x="2082" y="10062"/>
                    <a:pt x="5191" y="10876"/>
                  </a:cubicBezTo>
                  <a:cubicBezTo>
                    <a:pt x="5931" y="11072"/>
                    <a:pt x="7316" y="11194"/>
                    <a:pt x="9249" y="11194"/>
                  </a:cubicBezTo>
                  <a:cubicBezTo>
                    <a:pt x="11344" y="11194"/>
                    <a:pt x="14074" y="11050"/>
                    <a:pt x="17322" y="10693"/>
                  </a:cubicBezTo>
                  <a:cubicBezTo>
                    <a:pt x="20140" y="10384"/>
                    <a:pt x="26867" y="9500"/>
                    <a:pt x="28378" y="7985"/>
                  </a:cubicBezTo>
                  <a:cubicBezTo>
                    <a:pt x="29314" y="7049"/>
                    <a:pt x="29541" y="5651"/>
                    <a:pt x="28970" y="4340"/>
                  </a:cubicBezTo>
                  <a:cubicBezTo>
                    <a:pt x="28570" y="3426"/>
                    <a:pt x="27616" y="2133"/>
                    <a:pt x="25317" y="1175"/>
                  </a:cubicBezTo>
                  <a:cubicBezTo>
                    <a:pt x="23447" y="394"/>
                    <a:pt x="21085" y="0"/>
                    <a:pt x="18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797;p36">
              <a:extLst>
                <a:ext uri="{FF2B5EF4-FFF2-40B4-BE49-F238E27FC236}">
                  <a16:creationId xmlns:a16="http://schemas.microsoft.com/office/drawing/2014/main" id="{1D68C5A2-37DE-379F-4484-1299B51F245F}"/>
                </a:ext>
              </a:extLst>
            </p:cNvPr>
            <p:cNvSpPr/>
            <p:nvPr/>
          </p:nvSpPr>
          <p:spPr>
            <a:xfrm>
              <a:off x="5057250" y="5153600"/>
              <a:ext cx="564575" cy="116200"/>
            </a:xfrm>
            <a:custGeom>
              <a:avLst/>
              <a:gdLst/>
              <a:ahLst/>
              <a:cxnLst/>
              <a:rect l="l" t="t" r="r" b="b"/>
              <a:pathLst>
                <a:path w="22583" h="4648" extrusionOk="0">
                  <a:moveTo>
                    <a:pt x="21470" y="0"/>
                  </a:moveTo>
                  <a:cubicBezTo>
                    <a:pt x="16857" y="0"/>
                    <a:pt x="11124" y="1309"/>
                    <a:pt x="5849" y="2967"/>
                  </a:cubicBezTo>
                  <a:cubicBezTo>
                    <a:pt x="3928" y="3576"/>
                    <a:pt x="1978" y="4090"/>
                    <a:pt x="1" y="4504"/>
                  </a:cubicBezTo>
                  <a:cubicBezTo>
                    <a:pt x="773" y="4601"/>
                    <a:pt x="1786" y="4647"/>
                    <a:pt x="2953" y="4647"/>
                  </a:cubicBezTo>
                  <a:cubicBezTo>
                    <a:pt x="9276" y="4647"/>
                    <a:pt x="20126" y="3302"/>
                    <a:pt x="21843" y="1582"/>
                  </a:cubicBezTo>
                  <a:cubicBezTo>
                    <a:pt x="22261" y="1164"/>
                    <a:pt x="22522" y="615"/>
                    <a:pt x="22583" y="27"/>
                  </a:cubicBezTo>
                  <a:cubicBezTo>
                    <a:pt x="22220" y="9"/>
                    <a:pt x="21849" y="0"/>
                    <a:pt x="21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798;p36">
              <a:extLst>
                <a:ext uri="{FF2B5EF4-FFF2-40B4-BE49-F238E27FC236}">
                  <a16:creationId xmlns:a16="http://schemas.microsoft.com/office/drawing/2014/main" id="{B7DA6703-E6BB-02E0-BEF1-08037C2F26EF}"/>
                </a:ext>
              </a:extLst>
            </p:cNvPr>
            <p:cNvSpPr/>
            <p:nvPr/>
          </p:nvSpPr>
          <p:spPr>
            <a:xfrm>
              <a:off x="5040925" y="5141075"/>
              <a:ext cx="594075" cy="141250"/>
            </a:xfrm>
            <a:custGeom>
              <a:avLst/>
              <a:gdLst/>
              <a:ahLst/>
              <a:cxnLst/>
              <a:rect l="l" t="t" r="r" b="b"/>
              <a:pathLst>
                <a:path w="23763" h="5650" extrusionOk="0">
                  <a:moveTo>
                    <a:pt x="22125" y="999"/>
                  </a:moveTo>
                  <a:cubicBezTo>
                    <a:pt x="22291" y="999"/>
                    <a:pt x="22452" y="1003"/>
                    <a:pt x="22613" y="1003"/>
                  </a:cubicBezTo>
                  <a:cubicBezTo>
                    <a:pt x="22509" y="1277"/>
                    <a:pt x="22347" y="1526"/>
                    <a:pt x="22143" y="1730"/>
                  </a:cubicBezTo>
                  <a:cubicBezTo>
                    <a:pt x="21337" y="2536"/>
                    <a:pt x="17597" y="3441"/>
                    <a:pt x="12611" y="4047"/>
                  </a:cubicBezTo>
                  <a:cubicBezTo>
                    <a:pt x="9641" y="4404"/>
                    <a:pt x="6667" y="4613"/>
                    <a:pt x="4272" y="4643"/>
                  </a:cubicBezTo>
                  <a:cubicBezTo>
                    <a:pt x="5052" y="4430"/>
                    <a:pt x="5844" y="4199"/>
                    <a:pt x="6654" y="3942"/>
                  </a:cubicBezTo>
                  <a:cubicBezTo>
                    <a:pt x="11022" y="2571"/>
                    <a:pt x="17118" y="999"/>
                    <a:pt x="22125" y="999"/>
                  </a:cubicBezTo>
                  <a:close/>
                  <a:moveTo>
                    <a:pt x="22135" y="0"/>
                  </a:moveTo>
                  <a:cubicBezTo>
                    <a:pt x="16993" y="0"/>
                    <a:pt x="10792" y="1599"/>
                    <a:pt x="6354" y="2993"/>
                  </a:cubicBezTo>
                  <a:cubicBezTo>
                    <a:pt x="4446" y="3598"/>
                    <a:pt x="2513" y="4108"/>
                    <a:pt x="554" y="4517"/>
                  </a:cubicBezTo>
                  <a:cubicBezTo>
                    <a:pt x="1" y="4630"/>
                    <a:pt x="31" y="5431"/>
                    <a:pt x="593" y="5501"/>
                  </a:cubicBezTo>
                  <a:cubicBezTo>
                    <a:pt x="1377" y="5601"/>
                    <a:pt x="2409" y="5649"/>
                    <a:pt x="3615" y="5649"/>
                  </a:cubicBezTo>
                  <a:cubicBezTo>
                    <a:pt x="6158" y="5649"/>
                    <a:pt x="9454" y="5440"/>
                    <a:pt x="12733" y="5044"/>
                  </a:cubicBezTo>
                  <a:cubicBezTo>
                    <a:pt x="20170" y="4143"/>
                    <a:pt x="22265" y="3028"/>
                    <a:pt x="22848" y="2440"/>
                  </a:cubicBezTo>
                  <a:cubicBezTo>
                    <a:pt x="23349" y="1939"/>
                    <a:pt x="23663" y="1282"/>
                    <a:pt x="23732" y="576"/>
                  </a:cubicBezTo>
                  <a:cubicBezTo>
                    <a:pt x="23763" y="293"/>
                    <a:pt x="23545" y="41"/>
                    <a:pt x="23262" y="28"/>
                  </a:cubicBezTo>
                  <a:cubicBezTo>
                    <a:pt x="22893" y="9"/>
                    <a:pt x="22517" y="0"/>
                    <a:pt x="22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799;p36">
              <a:extLst>
                <a:ext uri="{FF2B5EF4-FFF2-40B4-BE49-F238E27FC236}">
                  <a16:creationId xmlns:a16="http://schemas.microsoft.com/office/drawing/2014/main" id="{3A3D72A0-402F-7E47-DC8D-AF1DF7EAC421}"/>
                </a:ext>
              </a:extLst>
            </p:cNvPr>
            <p:cNvSpPr/>
            <p:nvPr/>
          </p:nvSpPr>
          <p:spPr>
            <a:xfrm>
              <a:off x="4367950" y="2070250"/>
              <a:ext cx="231475" cy="134475"/>
            </a:xfrm>
            <a:custGeom>
              <a:avLst/>
              <a:gdLst/>
              <a:ahLst/>
              <a:cxnLst/>
              <a:rect l="l" t="t" r="r" b="b"/>
              <a:pathLst>
                <a:path w="9259" h="5379" extrusionOk="0">
                  <a:moveTo>
                    <a:pt x="764" y="0"/>
                  </a:moveTo>
                  <a:cubicBezTo>
                    <a:pt x="521" y="0"/>
                    <a:pt x="288" y="132"/>
                    <a:pt x="170" y="358"/>
                  </a:cubicBezTo>
                  <a:cubicBezTo>
                    <a:pt x="1" y="680"/>
                    <a:pt x="123" y="1077"/>
                    <a:pt x="440" y="1251"/>
                  </a:cubicBezTo>
                  <a:lnTo>
                    <a:pt x="8226" y="5305"/>
                  </a:lnTo>
                  <a:cubicBezTo>
                    <a:pt x="8322" y="5353"/>
                    <a:pt x="8426" y="5379"/>
                    <a:pt x="8535" y="5379"/>
                  </a:cubicBezTo>
                  <a:cubicBezTo>
                    <a:pt x="8844" y="5379"/>
                    <a:pt x="9110" y="5170"/>
                    <a:pt x="9184" y="4869"/>
                  </a:cubicBezTo>
                  <a:cubicBezTo>
                    <a:pt x="9258" y="4569"/>
                    <a:pt x="9119" y="4260"/>
                    <a:pt x="8844" y="4120"/>
                  </a:cubicBezTo>
                  <a:lnTo>
                    <a:pt x="1054" y="66"/>
                  </a:lnTo>
                  <a:cubicBezTo>
                    <a:pt x="961" y="21"/>
                    <a:pt x="861" y="0"/>
                    <a:pt x="7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800;p36">
              <a:extLst>
                <a:ext uri="{FF2B5EF4-FFF2-40B4-BE49-F238E27FC236}">
                  <a16:creationId xmlns:a16="http://schemas.microsoft.com/office/drawing/2014/main" id="{0C3715FC-0847-260D-50A4-25B1DD70CCC0}"/>
                </a:ext>
              </a:extLst>
            </p:cNvPr>
            <p:cNvSpPr/>
            <p:nvPr/>
          </p:nvSpPr>
          <p:spPr>
            <a:xfrm>
              <a:off x="4256050" y="2012050"/>
              <a:ext cx="94625" cy="63350"/>
            </a:xfrm>
            <a:custGeom>
              <a:avLst/>
              <a:gdLst/>
              <a:ahLst/>
              <a:cxnLst/>
              <a:rect l="l" t="t" r="r" b="b"/>
              <a:pathLst>
                <a:path w="3785" h="2534" extrusionOk="0">
                  <a:moveTo>
                    <a:pt x="756" y="0"/>
                  </a:moveTo>
                  <a:cubicBezTo>
                    <a:pt x="514" y="0"/>
                    <a:pt x="283" y="132"/>
                    <a:pt x="166" y="361"/>
                  </a:cubicBezTo>
                  <a:cubicBezTo>
                    <a:pt x="0" y="679"/>
                    <a:pt x="118" y="1075"/>
                    <a:pt x="436" y="1249"/>
                  </a:cubicBezTo>
                  <a:lnTo>
                    <a:pt x="2757" y="2460"/>
                  </a:lnTo>
                  <a:cubicBezTo>
                    <a:pt x="2852" y="2508"/>
                    <a:pt x="2957" y="2534"/>
                    <a:pt x="3066" y="2534"/>
                  </a:cubicBezTo>
                  <a:cubicBezTo>
                    <a:pt x="3371" y="2534"/>
                    <a:pt x="3641" y="2325"/>
                    <a:pt x="3710" y="2024"/>
                  </a:cubicBezTo>
                  <a:cubicBezTo>
                    <a:pt x="3784" y="1728"/>
                    <a:pt x="3645" y="1415"/>
                    <a:pt x="3371" y="1275"/>
                  </a:cubicBezTo>
                  <a:lnTo>
                    <a:pt x="1050" y="69"/>
                  </a:lnTo>
                  <a:cubicBezTo>
                    <a:pt x="955" y="22"/>
                    <a:pt x="854" y="0"/>
                    <a:pt x="7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801;p36">
              <a:extLst>
                <a:ext uri="{FF2B5EF4-FFF2-40B4-BE49-F238E27FC236}">
                  <a16:creationId xmlns:a16="http://schemas.microsoft.com/office/drawing/2014/main" id="{242903EA-B318-97E7-4D27-EE10927C7D3E}"/>
                </a:ext>
              </a:extLst>
            </p:cNvPr>
            <p:cNvSpPr/>
            <p:nvPr/>
          </p:nvSpPr>
          <p:spPr>
            <a:xfrm>
              <a:off x="4412250" y="2580950"/>
              <a:ext cx="100400" cy="40925"/>
            </a:xfrm>
            <a:custGeom>
              <a:avLst/>
              <a:gdLst/>
              <a:ahLst/>
              <a:cxnLst/>
              <a:rect l="l" t="t" r="r" b="b"/>
              <a:pathLst>
                <a:path w="4016" h="1637" extrusionOk="0">
                  <a:moveTo>
                    <a:pt x="699" y="1"/>
                  </a:moveTo>
                  <a:cubicBezTo>
                    <a:pt x="368" y="1"/>
                    <a:pt x="81" y="252"/>
                    <a:pt x="44" y="587"/>
                  </a:cubicBezTo>
                  <a:cubicBezTo>
                    <a:pt x="1" y="949"/>
                    <a:pt x="253" y="1275"/>
                    <a:pt x="610" y="1328"/>
                  </a:cubicBezTo>
                  <a:lnTo>
                    <a:pt x="3254" y="1633"/>
                  </a:lnTo>
                  <a:cubicBezTo>
                    <a:pt x="3275" y="1633"/>
                    <a:pt x="3301" y="1637"/>
                    <a:pt x="3328" y="1637"/>
                  </a:cubicBezTo>
                  <a:cubicBezTo>
                    <a:pt x="3680" y="1637"/>
                    <a:pt x="3972" y="1358"/>
                    <a:pt x="3994" y="1006"/>
                  </a:cubicBezTo>
                  <a:cubicBezTo>
                    <a:pt x="4016" y="653"/>
                    <a:pt x="3754" y="348"/>
                    <a:pt x="3406" y="304"/>
                  </a:cubicBezTo>
                  <a:lnTo>
                    <a:pt x="763" y="4"/>
                  </a:lnTo>
                  <a:cubicBezTo>
                    <a:pt x="741" y="2"/>
                    <a:pt x="720" y="1"/>
                    <a:pt x="69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802;p36">
              <a:extLst>
                <a:ext uri="{FF2B5EF4-FFF2-40B4-BE49-F238E27FC236}">
                  <a16:creationId xmlns:a16="http://schemas.microsoft.com/office/drawing/2014/main" id="{9BCABB6B-9E2C-CEB9-82D3-D967F5FDAAD2}"/>
                </a:ext>
              </a:extLst>
            </p:cNvPr>
            <p:cNvSpPr/>
            <p:nvPr/>
          </p:nvSpPr>
          <p:spPr>
            <a:xfrm>
              <a:off x="4158400" y="2551600"/>
              <a:ext cx="213375" cy="53950"/>
            </a:xfrm>
            <a:custGeom>
              <a:avLst/>
              <a:gdLst/>
              <a:ahLst/>
              <a:cxnLst/>
              <a:rect l="l" t="t" r="r" b="b"/>
              <a:pathLst>
                <a:path w="8535" h="2158" extrusionOk="0">
                  <a:moveTo>
                    <a:pt x="704" y="0"/>
                  </a:moveTo>
                  <a:cubicBezTo>
                    <a:pt x="372" y="0"/>
                    <a:pt x="84" y="251"/>
                    <a:pt x="44" y="590"/>
                  </a:cubicBezTo>
                  <a:cubicBezTo>
                    <a:pt x="0" y="965"/>
                    <a:pt x="270" y="1300"/>
                    <a:pt x="645" y="1335"/>
                  </a:cubicBezTo>
                  <a:lnTo>
                    <a:pt x="7773" y="2153"/>
                  </a:lnTo>
                  <a:cubicBezTo>
                    <a:pt x="7799" y="2158"/>
                    <a:pt x="7825" y="2158"/>
                    <a:pt x="7851" y="2158"/>
                  </a:cubicBezTo>
                  <a:cubicBezTo>
                    <a:pt x="8204" y="2158"/>
                    <a:pt x="8496" y="1883"/>
                    <a:pt x="8513" y="1531"/>
                  </a:cubicBezTo>
                  <a:cubicBezTo>
                    <a:pt x="8535" y="1178"/>
                    <a:pt x="8278" y="869"/>
                    <a:pt x="7925" y="830"/>
                  </a:cubicBezTo>
                  <a:lnTo>
                    <a:pt x="797" y="7"/>
                  </a:lnTo>
                  <a:cubicBezTo>
                    <a:pt x="766" y="2"/>
                    <a:pt x="735" y="0"/>
                    <a:pt x="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803;p36">
              <a:extLst>
                <a:ext uri="{FF2B5EF4-FFF2-40B4-BE49-F238E27FC236}">
                  <a16:creationId xmlns:a16="http://schemas.microsoft.com/office/drawing/2014/main" id="{51D3FA56-B6CA-09B8-762C-E37FAE168BE9}"/>
                </a:ext>
              </a:extLst>
            </p:cNvPr>
            <p:cNvSpPr/>
            <p:nvPr/>
          </p:nvSpPr>
          <p:spPr>
            <a:xfrm>
              <a:off x="4232650" y="3054850"/>
              <a:ext cx="256375" cy="94575"/>
            </a:xfrm>
            <a:custGeom>
              <a:avLst/>
              <a:gdLst/>
              <a:ahLst/>
              <a:cxnLst/>
              <a:rect l="l" t="t" r="r" b="b"/>
              <a:pathLst>
                <a:path w="10255" h="3783" extrusionOk="0">
                  <a:moveTo>
                    <a:pt x="9513" y="0"/>
                  </a:moveTo>
                  <a:cubicBezTo>
                    <a:pt x="9460" y="0"/>
                    <a:pt x="9407" y="7"/>
                    <a:pt x="9353" y="20"/>
                  </a:cubicBezTo>
                  <a:lnTo>
                    <a:pt x="518" y="2476"/>
                  </a:lnTo>
                  <a:cubicBezTo>
                    <a:pt x="200" y="2567"/>
                    <a:pt x="0" y="2877"/>
                    <a:pt x="48" y="3203"/>
                  </a:cubicBezTo>
                  <a:cubicBezTo>
                    <a:pt x="91" y="3530"/>
                    <a:pt x="366" y="3778"/>
                    <a:pt x="697" y="3782"/>
                  </a:cubicBezTo>
                  <a:cubicBezTo>
                    <a:pt x="758" y="3782"/>
                    <a:pt x="819" y="3774"/>
                    <a:pt x="875" y="3761"/>
                  </a:cubicBezTo>
                  <a:lnTo>
                    <a:pt x="9710" y="1305"/>
                  </a:lnTo>
                  <a:cubicBezTo>
                    <a:pt x="10054" y="1200"/>
                    <a:pt x="10255" y="839"/>
                    <a:pt x="10155" y="490"/>
                  </a:cubicBezTo>
                  <a:cubicBezTo>
                    <a:pt x="10073" y="195"/>
                    <a:pt x="9805" y="0"/>
                    <a:pt x="9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804;p36">
              <a:extLst>
                <a:ext uri="{FF2B5EF4-FFF2-40B4-BE49-F238E27FC236}">
                  <a16:creationId xmlns:a16="http://schemas.microsoft.com/office/drawing/2014/main" id="{12343450-F306-5E1B-0BF0-6916E315594A}"/>
                </a:ext>
              </a:extLst>
            </p:cNvPr>
            <p:cNvSpPr/>
            <p:nvPr/>
          </p:nvSpPr>
          <p:spPr>
            <a:xfrm>
              <a:off x="3657750" y="372700"/>
              <a:ext cx="1056400" cy="1056525"/>
            </a:xfrm>
            <a:custGeom>
              <a:avLst/>
              <a:gdLst/>
              <a:ahLst/>
              <a:cxnLst/>
              <a:rect l="l" t="t" r="r" b="b"/>
              <a:pathLst>
                <a:path w="42256" h="42261" extrusionOk="0">
                  <a:moveTo>
                    <a:pt x="21128" y="4150"/>
                  </a:moveTo>
                  <a:cubicBezTo>
                    <a:pt x="30503" y="4150"/>
                    <a:pt x="38106" y="11753"/>
                    <a:pt x="38106" y="21128"/>
                  </a:cubicBezTo>
                  <a:cubicBezTo>
                    <a:pt x="38106" y="30508"/>
                    <a:pt x="30503" y="38110"/>
                    <a:pt x="21128" y="38110"/>
                  </a:cubicBezTo>
                  <a:lnTo>
                    <a:pt x="21128" y="38106"/>
                  </a:lnTo>
                  <a:cubicBezTo>
                    <a:pt x="11753" y="38106"/>
                    <a:pt x="4150" y="30508"/>
                    <a:pt x="4150" y="21128"/>
                  </a:cubicBezTo>
                  <a:cubicBezTo>
                    <a:pt x="4150" y="11753"/>
                    <a:pt x="11753" y="4150"/>
                    <a:pt x="21128" y="4150"/>
                  </a:cubicBezTo>
                  <a:close/>
                  <a:moveTo>
                    <a:pt x="21128" y="1"/>
                  </a:moveTo>
                  <a:cubicBezTo>
                    <a:pt x="9458" y="1"/>
                    <a:pt x="0" y="9463"/>
                    <a:pt x="0" y="21128"/>
                  </a:cubicBezTo>
                  <a:cubicBezTo>
                    <a:pt x="0" y="32798"/>
                    <a:pt x="9458" y="42260"/>
                    <a:pt x="21128" y="42260"/>
                  </a:cubicBezTo>
                  <a:cubicBezTo>
                    <a:pt x="32793" y="42260"/>
                    <a:pt x="42256" y="32798"/>
                    <a:pt x="42256" y="21128"/>
                  </a:cubicBezTo>
                  <a:cubicBezTo>
                    <a:pt x="42256" y="9463"/>
                    <a:pt x="32798" y="1"/>
                    <a:pt x="2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805;p36">
              <a:extLst>
                <a:ext uri="{FF2B5EF4-FFF2-40B4-BE49-F238E27FC236}">
                  <a16:creationId xmlns:a16="http://schemas.microsoft.com/office/drawing/2014/main" id="{A8ECC788-BBB6-583F-C466-9BF6BCA193B1}"/>
                </a:ext>
              </a:extLst>
            </p:cNvPr>
            <p:cNvSpPr/>
            <p:nvPr/>
          </p:nvSpPr>
          <p:spPr>
            <a:xfrm>
              <a:off x="4135425" y="863225"/>
              <a:ext cx="88300" cy="75475"/>
            </a:xfrm>
            <a:custGeom>
              <a:avLst/>
              <a:gdLst/>
              <a:ahLst/>
              <a:cxnLst/>
              <a:rect l="l" t="t" r="r" b="b"/>
              <a:pathLst>
                <a:path w="3532" h="3019" extrusionOk="0">
                  <a:moveTo>
                    <a:pt x="2021" y="1"/>
                  </a:moveTo>
                  <a:cubicBezTo>
                    <a:pt x="675" y="1"/>
                    <a:pt x="1" y="1625"/>
                    <a:pt x="954" y="2578"/>
                  </a:cubicBezTo>
                  <a:cubicBezTo>
                    <a:pt x="1242" y="2867"/>
                    <a:pt x="1628" y="3019"/>
                    <a:pt x="2021" y="3019"/>
                  </a:cubicBezTo>
                  <a:cubicBezTo>
                    <a:pt x="2216" y="3019"/>
                    <a:pt x="2413" y="2981"/>
                    <a:pt x="2600" y="2905"/>
                  </a:cubicBezTo>
                  <a:cubicBezTo>
                    <a:pt x="3162" y="2670"/>
                    <a:pt x="3532" y="2121"/>
                    <a:pt x="3532" y="1507"/>
                  </a:cubicBezTo>
                  <a:cubicBezTo>
                    <a:pt x="3528" y="675"/>
                    <a:pt x="2853" y="1"/>
                    <a:pt x="20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806;p36">
              <a:extLst>
                <a:ext uri="{FF2B5EF4-FFF2-40B4-BE49-F238E27FC236}">
                  <a16:creationId xmlns:a16="http://schemas.microsoft.com/office/drawing/2014/main" id="{655E7A3F-E800-7FE2-6F21-E808183A9987}"/>
                </a:ext>
              </a:extLst>
            </p:cNvPr>
            <p:cNvSpPr/>
            <p:nvPr/>
          </p:nvSpPr>
          <p:spPr>
            <a:xfrm>
              <a:off x="4038100" y="884300"/>
              <a:ext cx="380175" cy="224875"/>
            </a:xfrm>
            <a:custGeom>
              <a:avLst/>
              <a:gdLst/>
              <a:ahLst/>
              <a:cxnLst/>
              <a:rect l="l" t="t" r="r" b="b"/>
              <a:pathLst>
                <a:path w="15207" h="8995" extrusionOk="0">
                  <a:moveTo>
                    <a:pt x="5910" y="1"/>
                  </a:moveTo>
                  <a:cubicBezTo>
                    <a:pt x="5696" y="1"/>
                    <a:pt x="5485" y="104"/>
                    <a:pt x="5357" y="298"/>
                  </a:cubicBezTo>
                  <a:lnTo>
                    <a:pt x="297" y="7962"/>
                  </a:lnTo>
                  <a:cubicBezTo>
                    <a:pt x="1" y="8402"/>
                    <a:pt x="319" y="8994"/>
                    <a:pt x="850" y="8994"/>
                  </a:cubicBezTo>
                  <a:cubicBezTo>
                    <a:pt x="1076" y="8994"/>
                    <a:pt x="1285" y="8881"/>
                    <a:pt x="1407" y="8694"/>
                  </a:cubicBezTo>
                  <a:lnTo>
                    <a:pt x="6058" y="1653"/>
                  </a:lnTo>
                  <a:lnTo>
                    <a:pt x="14031" y="8250"/>
                  </a:lnTo>
                  <a:cubicBezTo>
                    <a:pt x="14157" y="8353"/>
                    <a:pt x="14308" y="8403"/>
                    <a:pt x="14458" y="8403"/>
                  </a:cubicBezTo>
                  <a:cubicBezTo>
                    <a:pt x="14650" y="8403"/>
                    <a:pt x="14839" y="8321"/>
                    <a:pt x="14971" y="8162"/>
                  </a:cubicBezTo>
                  <a:cubicBezTo>
                    <a:pt x="15206" y="7879"/>
                    <a:pt x="15167" y="7457"/>
                    <a:pt x="14884" y="7222"/>
                  </a:cubicBezTo>
                  <a:lnTo>
                    <a:pt x="6336" y="155"/>
                  </a:lnTo>
                  <a:cubicBezTo>
                    <a:pt x="6211" y="51"/>
                    <a:pt x="6060" y="1"/>
                    <a:pt x="59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807;p36">
              <a:extLst>
                <a:ext uri="{FF2B5EF4-FFF2-40B4-BE49-F238E27FC236}">
                  <a16:creationId xmlns:a16="http://schemas.microsoft.com/office/drawing/2014/main" id="{7AD02154-856E-4162-CC25-F88D1DAC5FD2}"/>
                </a:ext>
              </a:extLst>
            </p:cNvPr>
            <p:cNvSpPr/>
            <p:nvPr/>
          </p:nvSpPr>
          <p:spPr>
            <a:xfrm>
              <a:off x="1319650" y="700475"/>
              <a:ext cx="381025" cy="622275"/>
            </a:xfrm>
            <a:custGeom>
              <a:avLst/>
              <a:gdLst/>
              <a:ahLst/>
              <a:cxnLst/>
              <a:rect l="l" t="t" r="r" b="b"/>
              <a:pathLst>
                <a:path w="15241" h="24891" extrusionOk="0">
                  <a:moveTo>
                    <a:pt x="6601" y="1"/>
                  </a:moveTo>
                  <a:lnTo>
                    <a:pt x="5927" y="8635"/>
                  </a:lnTo>
                  <a:lnTo>
                    <a:pt x="5417" y="6097"/>
                  </a:lnTo>
                  <a:lnTo>
                    <a:pt x="5077" y="13717"/>
                  </a:lnTo>
                  <a:lnTo>
                    <a:pt x="1694" y="5082"/>
                  </a:lnTo>
                  <a:lnTo>
                    <a:pt x="4233" y="20828"/>
                  </a:lnTo>
                  <a:lnTo>
                    <a:pt x="1354" y="16425"/>
                  </a:lnTo>
                  <a:lnTo>
                    <a:pt x="1354" y="18794"/>
                  </a:lnTo>
                  <a:lnTo>
                    <a:pt x="0" y="17270"/>
                  </a:lnTo>
                  <a:lnTo>
                    <a:pt x="2539" y="24216"/>
                  </a:lnTo>
                  <a:lnTo>
                    <a:pt x="2709" y="24890"/>
                  </a:lnTo>
                  <a:lnTo>
                    <a:pt x="12528" y="24721"/>
                  </a:lnTo>
                  <a:lnTo>
                    <a:pt x="15241" y="16935"/>
                  </a:lnTo>
                  <a:lnTo>
                    <a:pt x="12867" y="18624"/>
                  </a:lnTo>
                  <a:lnTo>
                    <a:pt x="14731" y="15576"/>
                  </a:lnTo>
                  <a:lnTo>
                    <a:pt x="11513" y="17950"/>
                  </a:lnTo>
                  <a:lnTo>
                    <a:pt x="13717" y="1015"/>
                  </a:lnTo>
                  <a:lnTo>
                    <a:pt x="9144" y="14562"/>
                  </a:lnTo>
                  <a:lnTo>
                    <a:pt x="9480" y="8635"/>
                  </a:lnTo>
                  <a:lnTo>
                    <a:pt x="7790" y="13208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808;p36">
              <a:extLst>
                <a:ext uri="{FF2B5EF4-FFF2-40B4-BE49-F238E27FC236}">
                  <a16:creationId xmlns:a16="http://schemas.microsoft.com/office/drawing/2014/main" id="{36F280A5-0258-ACEE-53CC-3DB11166781E}"/>
                </a:ext>
              </a:extLst>
            </p:cNvPr>
            <p:cNvSpPr/>
            <p:nvPr/>
          </p:nvSpPr>
          <p:spPr>
            <a:xfrm>
              <a:off x="1318650" y="1274725"/>
              <a:ext cx="407400" cy="458650"/>
            </a:xfrm>
            <a:custGeom>
              <a:avLst/>
              <a:gdLst/>
              <a:ahLst/>
              <a:cxnLst/>
              <a:rect l="l" t="t" r="r" b="b"/>
              <a:pathLst>
                <a:path w="16296" h="18346" extrusionOk="0">
                  <a:moveTo>
                    <a:pt x="1" y="0"/>
                  </a:moveTo>
                  <a:lnTo>
                    <a:pt x="2853" y="18345"/>
                  </a:lnTo>
                  <a:lnTo>
                    <a:pt x="13443" y="18345"/>
                  </a:lnTo>
                  <a:lnTo>
                    <a:pt x="162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809;p36">
              <a:extLst>
                <a:ext uri="{FF2B5EF4-FFF2-40B4-BE49-F238E27FC236}">
                  <a16:creationId xmlns:a16="http://schemas.microsoft.com/office/drawing/2014/main" id="{B6148098-CC91-52F7-96CE-11EACE96BB3B}"/>
                </a:ext>
              </a:extLst>
            </p:cNvPr>
            <p:cNvSpPr/>
            <p:nvPr/>
          </p:nvSpPr>
          <p:spPr>
            <a:xfrm>
              <a:off x="1300700" y="1258050"/>
              <a:ext cx="443425" cy="491975"/>
            </a:xfrm>
            <a:custGeom>
              <a:avLst/>
              <a:gdLst/>
              <a:ahLst/>
              <a:cxnLst/>
              <a:rect l="l" t="t" r="r" b="b"/>
              <a:pathLst>
                <a:path w="17737" h="19679" extrusionOk="0">
                  <a:moveTo>
                    <a:pt x="16234" y="1333"/>
                  </a:moveTo>
                  <a:lnTo>
                    <a:pt x="13591" y="18346"/>
                  </a:lnTo>
                  <a:lnTo>
                    <a:pt x="4146" y="18346"/>
                  </a:lnTo>
                  <a:lnTo>
                    <a:pt x="1498" y="1333"/>
                  </a:lnTo>
                  <a:close/>
                  <a:moveTo>
                    <a:pt x="719" y="1"/>
                  </a:moveTo>
                  <a:cubicBezTo>
                    <a:pt x="310" y="1"/>
                    <a:pt x="0" y="362"/>
                    <a:pt x="61" y="767"/>
                  </a:cubicBezTo>
                  <a:lnTo>
                    <a:pt x="2914" y="19112"/>
                  </a:lnTo>
                  <a:cubicBezTo>
                    <a:pt x="2961" y="19439"/>
                    <a:pt x="3245" y="19674"/>
                    <a:pt x="3571" y="19678"/>
                  </a:cubicBezTo>
                  <a:lnTo>
                    <a:pt x="14161" y="19678"/>
                  </a:lnTo>
                  <a:cubicBezTo>
                    <a:pt x="14488" y="19678"/>
                    <a:pt x="14771" y="19439"/>
                    <a:pt x="14819" y="19112"/>
                  </a:cubicBezTo>
                  <a:lnTo>
                    <a:pt x="17671" y="767"/>
                  </a:lnTo>
                  <a:cubicBezTo>
                    <a:pt x="17736" y="362"/>
                    <a:pt x="17423" y="1"/>
                    <a:pt x="1701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810;p36">
              <a:extLst>
                <a:ext uri="{FF2B5EF4-FFF2-40B4-BE49-F238E27FC236}">
                  <a16:creationId xmlns:a16="http://schemas.microsoft.com/office/drawing/2014/main" id="{A2003463-27D6-9BAF-6CB5-85717D7756E5}"/>
                </a:ext>
              </a:extLst>
            </p:cNvPr>
            <p:cNvSpPr/>
            <p:nvPr/>
          </p:nvSpPr>
          <p:spPr>
            <a:xfrm>
              <a:off x="1043250" y="1730175"/>
              <a:ext cx="1335950" cy="3553775"/>
            </a:xfrm>
            <a:custGeom>
              <a:avLst/>
              <a:gdLst/>
              <a:ahLst/>
              <a:cxnLst/>
              <a:rect l="l" t="t" r="r" b="b"/>
              <a:pathLst>
                <a:path w="53438" h="142151" extrusionOk="0">
                  <a:moveTo>
                    <a:pt x="0" y="1"/>
                  </a:moveTo>
                  <a:lnTo>
                    <a:pt x="0" y="142150"/>
                  </a:lnTo>
                  <a:lnTo>
                    <a:pt x="53438" y="142150"/>
                  </a:lnTo>
                  <a:lnTo>
                    <a:pt x="534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811;p36">
              <a:extLst>
                <a:ext uri="{FF2B5EF4-FFF2-40B4-BE49-F238E27FC236}">
                  <a16:creationId xmlns:a16="http://schemas.microsoft.com/office/drawing/2014/main" id="{DBF32C90-9C57-A00C-4469-5F923F2CFAC4}"/>
                </a:ext>
              </a:extLst>
            </p:cNvPr>
            <p:cNvSpPr/>
            <p:nvPr/>
          </p:nvSpPr>
          <p:spPr>
            <a:xfrm>
              <a:off x="1026600" y="1713525"/>
              <a:ext cx="1369250" cy="3587075"/>
            </a:xfrm>
            <a:custGeom>
              <a:avLst/>
              <a:gdLst/>
              <a:ahLst/>
              <a:cxnLst/>
              <a:rect l="l" t="t" r="r" b="b"/>
              <a:pathLst>
                <a:path w="54770" h="143483" extrusionOk="0">
                  <a:moveTo>
                    <a:pt x="53437" y="1333"/>
                  </a:moveTo>
                  <a:lnTo>
                    <a:pt x="53437" y="142150"/>
                  </a:lnTo>
                  <a:lnTo>
                    <a:pt x="1333" y="142150"/>
                  </a:lnTo>
                  <a:lnTo>
                    <a:pt x="1333" y="1333"/>
                  </a:lnTo>
                  <a:close/>
                  <a:moveTo>
                    <a:pt x="666" y="1"/>
                  </a:moveTo>
                  <a:cubicBezTo>
                    <a:pt x="296" y="1"/>
                    <a:pt x="0" y="297"/>
                    <a:pt x="0" y="667"/>
                  </a:cubicBezTo>
                  <a:lnTo>
                    <a:pt x="0" y="142816"/>
                  </a:lnTo>
                  <a:cubicBezTo>
                    <a:pt x="0" y="143187"/>
                    <a:pt x="296" y="143483"/>
                    <a:pt x="666" y="143483"/>
                  </a:cubicBezTo>
                  <a:lnTo>
                    <a:pt x="54104" y="143483"/>
                  </a:lnTo>
                  <a:cubicBezTo>
                    <a:pt x="54469" y="143483"/>
                    <a:pt x="54770" y="143187"/>
                    <a:pt x="54770" y="142816"/>
                  </a:cubicBezTo>
                  <a:lnTo>
                    <a:pt x="54770" y="667"/>
                  </a:lnTo>
                  <a:cubicBezTo>
                    <a:pt x="54770" y="297"/>
                    <a:pt x="54469" y="1"/>
                    <a:pt x="54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812;p36">
              <a:extLst>
                <a:ext uri="{FF2B5EF4-FFF2-40B4-BE49-F238E27FC236}">
                  <a16:creationId xmlns:a16="http://schemas.microsoft.com/office/drawing/2014/main" id="{4D5CC314-C8DF-B115-6908-FB2894798441}"/>
                </a:ext>
              </a:extLst>
            </p:cNvPr>
            <p:cNvSpPr/>
            <p:nvPr/>
          </p:nvSpPr>
          <p:spPr>
            <a:xfrm>
              <a:off x="1104425" y="1830225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39"/>
                  </a:lnTo>
                  <a:lnTo>
                    <a:pt x="1333" y="34239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10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301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813;p36">
              <a:extLst>
                <a:ext uri="{FF2B5EF4-FFF2-40B4-BE49-F238E27FC236}">
                  <a16:creationId xmlns:a16="http://schemas.microsoft.com/office/drawing/2014/main" id="{DF068D2F-41BA-989D-2B53-EA74F1AB08AB}"/>
                </a:ext>
              </a:extLst>
            </p:cNvPr>
            <p:cNvSpPr/>
            <p:nvPr/>
          </p:nvSpPr>
          <p:spPr>
            <a:xfrm>
              <a:off x="1471275" y="2197100"/>
              <a:ext cx="466925" cy="155675"/>
            </a:xfrm>
            <a:custGeom>
              <a:avLst/>
              <a:gdLst/>
              <a:ahLst/>
              <a:cxnLst/>
              <a:rect l="l" t="t" r="r" b="b"/>
              <a:pathLst>
                <a:path w="18677" h="6227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814;p36">
              <a:extLst>
                <a:ext uri="{FF2B5EF4-FFF2-40B4-BE49-F238E27FC236}">
                  <a16:creationId xmlns:a16="http://schemas.microsoft.com/office/drawing/2014/main" id="{FD2D41E5-8A45-C8F6-A44E-7CB64EDBC22D}"/>
                </a:ext>
              </a:extLst>
            </p:cNvPr>
            <p:cNvSpPr/>
            <p:nvPr/>
          </p:nvSpPr>
          <p:spPr>
            <a:xfrm>
              <a:off x="1104425" y="2828900"/>
              <a:ext cx="1200650" cy="889425"/>
            </a:xfrm>
            <a:custGeom>
              <a:avLst/>
              <a:gdLst/>
              <a:ahLst/>
              <a:cxnLst/>
              <a:rect l="l" t="t" r="r" b="b"/>
              <a:pathLst>
                <a:path w="48026" h="35577" extrusionOk="0">
                  <a:moveTo>
                    <a:pt x="46693" y="1333"/>
                  </a:moveTo>
                  <a:lnTo>
                    <a:pt x="46693" y="34244"/>
                  </a:lnTo>
                  <a:lnTo>
                    <a:pt x="1333" y="34244"/>
                  </a:lnTo>
                  <a:lnTo>
                    <a:pt x="1333" y="1333"/>
                  </a:lnTo>
                  <a:close/>
                  <a:moveTo>
                    <a:pt x="667" y="1"/>
                  </a:moveTo>
                  <a:cubicBezTo>
                    <a:pt x="297" y="1"/>
                    <a:pt x="0" y="297"/>
                    <a:pt x="0" y="667"/>
                  </a:cubicBezTo>
                  <a:lnTo>
                    <a:pt x="0" y="34906"/>
                  </a:lnTo>
                  <a:cubicBezTo>
                    <a:pt x="0" y="35276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6"/>
                    <a:pt x="48025" y="34910"/>
                  </a:cubicBezTo>
                  <a:lnTo>
                    <a:pt x="48025" y="667"/>
                  </a:lnTo>
                  <a:cubicBezTo>
                    <a:pt x="48025" y="297"/>
                    <a:pt x="47725" y="1"/>
                    <a:pt x="47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815;p36">
              <a:extLst>
                <a:ext uri="{FF2B5EF4-FFF2-40B4-BE49-F238E27FC236}">
                  <a16:creationId xmlns:a16="http://schemas.microsoft.com/office/drawing/2014/main" id="{092EA35B-2756-A290-A6A7-CF5D893E14DE}"/>
                </a:ext>
              </a:extLst>
            </p:cNvPr>
            <p:cNvSpPr/>
            <p:nvPr/>
          </p:nvSpPr>
          <p:spPr>
            <a:xfrm>
              <a:off x="1471275" y="3195775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0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816;p36">
              <a:extLst>
                <a:ext uri="{FF2B5EF4-FFF2-40B4-BE49-F238E27FC236}">
                  <a16:creationId xmlns:a16="http://schemas.microsoft.com/office/drawing/2014/main" id="{8F730E38-FFA8-DF44-EEF5-CB357E03869A}"/>
                </a:ext>
              </a:extLst>
            </p:cNvPr>
            <p:cNvSpPr/>
            <p:nvPr/>
          </p:nvSpPr>
          <p:spPr>
            <a:xfrm>
              <a:off x="1104425" y="3827600"/>
              <a:ext cx="1200650" cy="889400"/>
            </a:xfrm>
            <a:custGeom>
              <a:avLst/>
              <a:gdLst/>
              <a:ahLst/>
              <a:cxnLst/>
              <a:rect l="l" t="t" r="r" b="b"/>
              <a:pathLst>
                <a:path w="48026" h="35576" extrusionOk="0">
                  <a:moveTo>
                    <a:pt x="46693" y="1333"/>
                  </a:moveTo>
                  <a:lnTo>
                    <a:pt x="46693" y="34243"/>
                  </a:lnTo>
                  <a:lnTo>
                    <a:pt x="1333" y="34243"/>
                  </a:lnTo>
                  <a:lnTo>
                    <a:pt x="1333" y="1333"/>
                  </a:lnTo>
                  <a:close/>
                  <a:moveTo>
                    <a:pt x="667" y="0"/>
                  </a:moveTo>
                  <a:cubicBezTo>
                    <a:pt x="297" y="0"/>
                    <a:pt x="0" y="301"/>
                    <a:pt x="0" y="666"/>
                  </a:cubicBezTo>
                  <a:lnTo>
                    <a:pt x="0" y="34910"/>
                  </a:lnTo>
                  <a:cubicBezTo>
                    <a:pt x="0" y="35275"/>
                    <a:pt x="297" y="35576"/>
                    <a:pt x="667" y="35576"/>
                  </a:cubicBezTo>
                  <a:lnTo>
                    <a:pt x="47359" y="35576"/>
                  </a:lnTo>
                  <a:cubicBezTo>
                    <a:pt x="47725" y="35576"/>
                    <a:pt x="48025" y="35275"/>
                    <a:pt x="48025" y="34910"/>
                  </a:cubicBezTo>
                  <a:lnTo>
                    <a:pt x="48025" y="666"/>
                  </a:lnTo>
                  <a:cubicBezTo>
                    <a:pt x="48025" y="301"/>
                    <a:pt x="47725" y="0"/>
                    <a:pt x="473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817;p36">
              <a:extLst>
                <a:ext uri="{FF2B5EF4-FFF2-40B4-BE49-F238E27FC236}">
                  <a16:creationId xmlns:a16="http://schemas.microsoft.com/office/drawing/2014/main" id="{58DE1C70-E3C3-2AC1-701F-0B940DD4434C}"/>
                </a:ext>
              </a:extLst>
            </p:cNvPr>
            <p:cNvSpPr/>
            <p:nvPr/>
          </p:nvSpPr>
          <p:spPr>
            <a:xfrm>
              <a:off x="1471275" y="4194450"/>
              <a:ext cx="466925" cy="155700"/>
            </a:xfrm>
            <a:custGeom>
              <a:avLst/>
              <a:gdLst/>
              <a:ahLst/>
              <a:cxnLst/>
              <a:rect l="l" t="t" r="r" b="b"/>
              <a:pathLst>
                <a:path w="18677" h="6228" extrusionOk="0">
                  <a:moveTo>
                    <a:pt x="1" y="1"/>
                  </a:moveTo>
                  <a:lnTo>
                    <a:pt x="1" y="6227"/>
                  </a:lnTo>
                  <a:lnTo>
                    <a:pt x="18677" y="6227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818;p36">
              <a:extLst>
                <a:ext uri="{FF2B5EF4-FFF2-40B4-BE49-F238E27FC236}">
                  <a16:creationId xmlns:a16="http://schemas.microsoft.com/office/drawing/2014/main" id="{82BE8D6E-06E3-D2ED-DC7B-8156C70968DF}"/>
                </a:ext>
              </a:extLst>
            </p:cNvPr>
            <p:cNvSpPr/>
            <p:nvPr/>
          </p:nvSpPr>
          <p:spPr>
            <a:xfrm>
              <a:off x="1831075" y="4763250"/>
              <a:ext cx="1982475" cy="580250"/>
            </a:xfrm>
            <a:custGeom>
              <a:avLst/>
              <a:gdLst/>
              <a:ahLst/>
              <a:cxnLst/>
              <a:rect l="l" t="t" r="r" b="b"/>
              <a:pathLst>
                <a:path w="79299" h="23210" extrusionOk="0">
                  <a:moveTo>
                    <a:pt x="68835" y="0"/>
                  </a:moveTo>
                  <a:cubicBezTo>
                    <a:pt x="54435" y="893"/>
                    <a:pt x="27655" y="12720"/>
                    <a:pt x="27655" y="12720"/>
                  </a:cubicBezTo>
                  <a:lnTo>
                    <a:pt x="0" y="23209"/>
                  </a:lnTo>
                  <a:lnTo>
                    <a:pt x="79299" y="23209"/>
                  </a:lnTo>
                  <a:lnTo>
                    <a:pt x="688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819;p36">
              <a:extLst>
                <a:ext uri="{FF2B5EF4-FFF2-40B4-BE49-F238E27FC236}">
                  <a16:creationId xmlns:a16="http://schemas.microsoft.com/office/drawing/2014/main" id="{1BCB5746-F0E9-52FE-6E80-628738A700D3}"/>
                </a:ext>
              </a:extLst>
            </p:cNvPr>
            <p:cNvSpPr/>
            <p:nvPr/>
          </p:nvSpPr>
          <p:spPr>
            <a:xfrm>
              <a:off x="1813650" y="4750675"/>
              <a:ext cx="2015150" cy="605350"/>
            </a:xfrm>
            <a:custGeom>
              <a:avLst/>
              <a:gdLst/>
              <a:ahLst/>
              <a:cxnLst/>
              <a:rect l="l" t="t" r="r" b="b"/>
              <a:pathLst>
                <a:path w="80606" h="24214" extrusionOk="0">
                  <a:moveTo>
                    <a:pt x="69218" y="1026"/>
                  </a:moveTo>
                  <a:lnTo>
                    <a:pt x="79225" y="23212"/>
                  </a:lnTo>
                  <a:lnTo>
                    <a:pt x="3423" y="23212"/>
                  </a:lnTo>
                  <a:lnTo>
                    <a:pt x="28531" y="13688"/>
                  </a:lnTo>
                  <a:lnTo>
                    <a:pt x="28557" y="13680"/>
                  </a:lnTo>
                  <a:cubicBezTo>
                    <a:pt x="28818" y="13562"/>
                    <a:pt x="54992" y="2067"/>
                    <a:pt x="69218" y="1026"/>
                  </a:cubicBezTo>
                  <a:close/>
                  <a:moveTo>
                    <a:pt x="69538" y="1"/>
                  </a:moveTo>
                  <a:cubicBezTo>
                    <a:pt x="69524" y="1"/>
                    <a:pt x="69511" y="1"/>
                    <a:pt x="69497" y="3"/>
                  </a:cubicBezTo>
                  <a:cubicBezTo>
                    <a:pt x="63484" y="377"/>
                    <a:pt x="54692" y="2637"/>
                    <a:pt x="43371" y="6726"/>
                  </a:cubicBezTo>
                  <a:cubicBezTo>
                    <a:pt x="35128" y="9704"/>
                    <a:pt x="28491" y="12613"/>
                    <a:pt x="28161" y="12761"/>
                  </a:cubicBezTo>
                  <a:lnTo>
                    <a:pt x="519" y="23242"/>
                  </a:lnTo>
                  <a:cubicBezTo>
                    <a:pt x="1" y="23442"/>
                    <a:pt x="140" y="24209"/>
                    <a:pt x="697" y="24213"/>
                  </a:cubicBezTo>
                  <a:lnTo>
                    <a:pt x="79996" y="24213"/>
                  </a:lnTo>
                  <a:cubicBezTo>
                    <a:pt x="80361" y="24213"/>
                    <a:pt x="80605" y="23839"/>
                    <a:pt x="80453" y="23503"/>
                  </a:cubicBezTo>
                  <a:lnTo>
                    <a:pt x="69989" y="294"/>
                  </a:lnTo>
                  <a:cubicBezTo>
                    <a:pt x="69908" y="115"/>
                    <a:pt x="69731" y="1"/>
                    <a:pt x="6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820;p36">
              <a:extLst>
                <a:ext uri="{FF2B5EF4-FFF2-40B4-BE49-F238E27FC236}">
                  <a16:creationId xmlns:a16="http://schemas.microsoft.com/office/drawing/2014/main" id="{217015A4-720B-2AD3-9F74-C2FF47E9EBA3}"/>
                </a:ext>
              </a:extLst>
            </p:cNvPr>
            <p:cNvSpPr/>
            <p:nvPr/>
          </p:nvSpPr>
          <p:spPr>
            <a:xfrm>
              <a:off x="2423050" y="1584975"/>
              <a:ext cx="1587650" cy="1761450"/>
            </a:xfrm>
            <a:custGeom>
              <a:avLst/>
              <a:gdLst/>
              <a:ahLst/>
              <a:cxnLst/>
              <a:rect l="l" t="t" r="r" b="b"/>
              <a:pathLst>
                <a:path w="63506" h="70458" extrusionOk="0">
                  <a:moveTo>
                    <a:pt x="36573" y="0"/>
                  </a:moveTo>
                  <a:lnTo>
                    <a:pt x="31753" y="1415"/>
                  </a:lnTo>
                  <a:lnTo>
                    <a:pt x="47063" y="29767"/>
                  </a:lnTo>
                  <a:lnTo>
                    <a:pt x="47202" y="31182"/>
                  </a:lnTo>
                  <a:lnTo>
                    <a:pt x="1" y="50603"/>
                  </a:lnTo>
                  <a:cubicBezTo>
                    <a:pt x="1" y="50603"/>
                    <a:pt x="2622" y="70457"/>
                    <a:pt x="2966" y="70457"/>
                  </a:cubicBezTo>
                  <a:cubicBezTo>
                    <a:pt x="2971" y="70457"/>
                    <a:pt x="2975" y="70454"/>
                    <a:pt x="2979" y="70446"/>
                  </a:cubicBezTo>
                  <a:cubicBezTo>
                    <a:pt x="3262" y="69880"/>
                    <a:pt x="31470" y="53437"/>
                    <a:pt x="41394" y="47058"/>
                  </a:cubicBezTo>
                  <a:cubicBezTo>
                    <a:pt x="51313" y="40679"/>
                    <a:pt x="60954" y="37278"/>
                    <a:pt x="62230" y="35436"/>
                  </a:cubicBezTo>
                  <a:cubicBezTo>
                    <a:pt x="63505" y="33594"/>
                    <a:pt x="63362" y="30616"/>
                    <a:pt x="59395" y="26505"/>
                  </a:cubicBezTo>
                  <a:cubicBezTo>
                    <a:pt x="55424" y="22395"/>
                    <a:pt x="36573" y="0"/>
                    <a:pt x="36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821;p36">
              <a:extLst>
                <a:ext uri="{FF2B5EF4-FFF2-40B4-BE49-F238E27FC236}">
                  <a16:creationId xmlns:a16="http://schemas.microsoft.com/office/drawing/2014/main" id="{D1839008-9882-2BDA-CE14-3A967F958F79}"/>
                </a:ext>
              </a:extLst>
            </p:cNvPr>
            <p:cNvSpPr/>
            <p:nvPr/>
          </p:nvSpPr>
          <p:spPr>
            <a:xfrm>
              <a:off x="2423050" y="1612625"/>
              <a:ext cx="1368075" cy="1437725"/>
            </a:xfrm>
            <a:custGeom>
              <a:avLst/>
              <a:gdLst/>
              <a:ahLst/>
              <a:cxnLst/>
              <a:rect l="l" t="t" r="r" b="b"/>
              <a:pathLst>
                <a:path w="54723" h="57509" extrusionOk="0">
                  <a:moveTo>
                    <a:pt x="32802" y="0"/>
                  </a:moveTo>
                  <a:lnTo>
                    <a:pt x="31753" y="309"/>
                  </a:lnTo>
                  <a:lnTo>
                    <a:pt x="47059" y="28661"/>
                  </a:lnTo>
                  <a:lnTo>
                    <a:pt x="47202" y="30076"/>
                  </a:lnTo>
                  <a:lnTo>
                    <a:pt x="1" y="49497"/>
                  </a:lnTo>
                  <a:cubicBezTo>
                    <a:pt x="1" y="49497"/>
                    <a:pt x="48" y="49849"/>
                    <a:pt x="127" y="50450"/>
                  </a:cubicBezTo>
                  <a:lnTo>
                    <a:pt x="3201" y="57509"/>
                  </a:lnTo>
                  <a:lnTo>
                    <a:pt x="54723" y="31948"/>
                  </a:lnTo>
                  <a:lnTo>
                    <a:pt x="32802" y="0"/>
                  </a:ln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822;p36">
              <a:extLst>
                <a:ext uri="{FF2B5EF4-FFF2-40B4-BE49-F238E27FC236}">
                  <a16:creationId xmlns:a16="http://schemas.microsoft.com/office/drawing/2014/main" id="{88EB79C6-CA6F-8B05-96C0-9CC8EEE7D26C}"/>
                </a:ext>
              </a:extLst>
            </p:cNvPr>
            <p:cNvSpPr/>
            <p:nvPr/>
          </p:nvSpPr>
          <p:spPr>
            <a:xfrm>
              <a:off x="2410000" y="1572375"/>
              <a:ext cx="1603950" cy="1786600"/>
            </a:xfrm>
            <a:custGeom>
              <a:avLst/>
              <a:gdLst/>
              <a:ahLst/>
              <a:cxnLst/>
              <a:rect l="l" t="t" r="r" b="b"/>
              <a:pathLst>
                <a:path w="64158" h="71464" extrusionOk="0">
                  <a:moveTo>
                    <a:pt x="36921" y="1075"/>
                  </a:moveTo>
                  <a:cubicBezTo>
                    <a:pt x="39007" y="3548"/>
                    <a:pt x="55845" y="23513"/>
                    <a:pt x="59555" y="27358"/>
                  </a:cubicBezTo>
                  <a:cubicBezTo>
                    <a:pt x="62756" y="30676"/>
                    <a:pt x="63744" y="33619"/>
                    <a:pt x="62338" y="35653"/>
                  </a:cubicBezTo>
                  <a:cubicBezTo>
                    <a:pt x="61807" y="36424"/>
                    <a:pt x="59216" y="37700"/>
                    <a:pt x="55928" y="39315"/>
                  </a:cubicBezTo>
                  <a:cubicBezTo>
                    <a:pt x="52114" y="41196"/>
                    <a:pt x="46884" y="43774"/>
                    <a:pt x="41641" y="47140"/>
                  </a:cubicBezTo>
                  <a:cubicBezTo>
                    <a:pt x="36547" y="50414"/>
                    <a:pt x="26762" y="56267"/>
                    <a:pt x="18127" y="61427"/>
                  </a:cubicBezTo>
                  <a:cubicBezTo>
                    <a:pt x="14169" y="63795"/>
                    <a:pt x="10429" y="66029"/>
                    <a:pt x="7729" y="67671"/>
                  </a:cubicBezTo>
                  <a:cubicBezTo>
                    <a:pt x="5517" y="69012"/>
                    <a:pt x="4372" y="69726"/>
                    <a:pt x="3771" y="70127"/>
                  </a:cubicBezTo>
                  <a:cubicBezTo>
                    <a:pt x="3270" y="67601"/>
                    <a:pt x="1951" y="58091"/>
                    <a:pt x="1071" y="51420"/>
                  </a:cubicBezTo>
                  <a:lnTo>
                    <a:pt x="47916" y="32148"/>
                  </a:lnTo>
                  <a:cubicBezTo>
                    <a:pt x="48121" y="32061"/>
                    <a:pt x="48243" y="31852"/>
                    <a:pt x="48221" y="31634"/>
                  </a:cubicBezTo>
                  <a:lnTo>
                    <a:pt x="48081" y="30219"/>
                  </a:lnTo>
                  <a:cubicBezTo>
                    <a:pt x="48073" y="30153"/>
                    <a:pt x="48055" y="30088"/>
                    <a:pt x="48025" y="30031"/>
                  </a:cubicBezTo>
                  <a:lnTo>
                    <a:pt x="33006" y="2224"/>
                  </a:lnTo>
                  <a:lnTo>
                    <a:pt x="36921" y="1075"/>
                  </a:lnTo>
                  <a:close/>
                  <a:moveTo>
                    <a:pt x="37093" y="1"/>
                  </a:moveTo>
                  <a:cubicBezTo>
                    <a:pt x="37047" y="1"/>
                    <a:pt x="37001" y="7"/>
                    <a:pt x="36956" y="21"/>
                  </a:cubicBezTo>
                  <a:lnTo>
                    <a:pt x="32136" y="1440"/>
                  </a:lnTo>
                  <a:cubicBezTo>
                    <a:pt x="31831" y="1527"/>
                    <a:pt x="31687" y="1876"/>
                    <a:pt x="31840" y="2159"/>
                  </a:cubicBezTo>
                  <a:lnTo>
                    <a:pt x="47097" y="30419"/>
                  </a:lnTo>
                  <a:lnTo>
                    <a:pt x="47189" y="31364"/>
                  </a:lnTo>
                  <a:lnTo>
                    <a:pt x="335" y="50641"/>
                  </a:lnTo>
                  <a:cubicBezTo>
                    <a:pt x="122" y="50728"/>
                    <a:pt x="0" y="50946"/>
                    <a:pt x="26" y="51172"/>
                  </a:cubicBezTo>
                  <a:cubicBezTo>
                    <a:pt x="35" y="51220"/>
                    <a:pt x="688" y="56180"/>
                    <a:pt x="1380" y="61078"/>
                  </a:cubicBezTo>
                  <a:cubicBezTo>
                    <a:pt x="1781" y="63961"/>
                    <a:pt x="2121" y="66260"/>
                    <a:pt x="2382" y="67910"/>
                  </a:cubicBezTo>
                  <a:cubicBezTo>
                    <a:pt x="2539" y="68894"/>
                    <a:pt x="2665" y="69661"/>
                    <a:pt x="2769" y="70183"/>
                  </a:cubicBezTo>
                  <a:cubicBezTo>
                    <a:pt x="2926" y="71011"/>
                    <a:pt x="2996" y="71385"/>
                    <a:pt x="3405" y="71455"/>
                  </a:cubicBezTo>
                  <a:cubicBezTo>
                    <a:pt x="3431" y="71459"/>
                    <a:pt x="3462" y="71459"/>
                    <a:pt x="3488" y="71464"/>
                  </a:cubicBezTo>
                  <a:cubicBezTo>
                    <a:pt x="3645" y="71464"/>
                    <a:pt x="3797" y="71390"/>
                    <a:pt x="3893" y="71263"/>
                  </a:cubicBezTo>
                  <a:cubicBezTo>
                    <a:pt x="4516" y="70732"/>
                    <a:pt x="11378" y="66630"/>
                    <a:pt x="18641" y="62284"/>
                  </a:cubicBezTo>
                  <a:cubicBezTo>
                    <a:pt x="27285" y="57120"/>
                    <a:pt x="37074" y="51263"/>
                    <a:pt x="42186" y="47980"/>
                  </a:cubicBezTo>
                  <a:cubicBezTo>
                    <a:pt x="47376" y="44645"/>
                    <a:pt x="52575" y="42084"/>
                    <a:pt x="56372" y="40212"/>
                  </a:cubicBezTo>
                  <a:cubicBezTo>
                    <a:pt x="60052" y="38401"/>
                    <a:pt x="62482" y="37203"/>
                    <a:pt x="63161" y="36223"/>
                  </a:cubicBezTo>
                  <a:cubicBezTo>
                    <a:pt x="63945" y="35091"/>
                    <a:pt x="64158" y="33702"/>
                    <a:pt x="63784" y="32204"/>
                  </a:cubicBezTo>
                  <a:cubicBezTo>
                    <a:pt x="63357" y="30497"/>
                    <a:pt x="62177" y="28634"/>
                    <a:pt x="60274" y="26661"/>
                  </a:cubicBezTo>
                  <a:cubicBezTo>
                    <a:pt x="56364" y="22612"/>
                    <a:pt x="37666" y="404"/>
                    <a:pt x="37478" y="182"/>
                  </a:cubicBezTo>
                  <a:cubicBezTo>
                    <a:pt x="37379" y="66"/>
                    <a:pt x="37237" y="1"/>
                    <a:pt x="370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823;p36">
              <a:extLst>
                <a:ext uri="{FF2B5EF4-FFF2-40B4-BE49-F238E27FC236}">
                  <a16:creationId xmlns:a16="http://schemas.microsoft.com/office/drawing/2014/main" id="{93F57705-CD26-5ABC-39F0-7FB935EFB7D2}"/>
                </a:ext>
              </a:extLst>
            </p:cNvPr>
            <p:cNvSpPr/>
            <p:nvPr/>
          </p:nvSpPr>
          <p:spPr>
            <a:xfrm>
              <a:off x="2844775" y="1318300"/>
              <a:ext cx="127600" cy="162525"/>
            </a:xfrm>
            <a:custGeom>
              <a:avLst/>
              <a:gdLst/>
              <a:ahLst/>
              <a:cxnLst/>
              <a:rect l="l" t="t" r="r" b="b"/>
              <a:pathLst>
                <a:path w="5104" h="6501" extrusionOk="0">
                  <a:moveTo>
                    <a:pt x="2661" y="0"/>
                  </a:moveTo>
                  <a:cubicBezTo>
                    <a:pt x="2157" y="0"/>
                    <a:pt x="1654" y="221"/>
                    <a:pt x="1276" y="883"/>
                  </a:cubicBezTo>
                  <a:cubicBezTo>
                    <a:pt x="140" y="2868"/>
                    <a:pt x="1" y="6126"/>
                    <a:pt x="710" y="6413"/>
                  </a:cubicBezTo>
                  <a:cubicBezTo>
                    <a:pt x="858" y="6472"/>
                    <a:pt x="1098" y="6500"/>
                    <a:pt x="1388" y="6500"/>
                  </a:cubicBezTo>
                  <a:cubicBezTo>
                    <a:pt x="2494" y="6500"/>
                    <a:pt x="4339" y="6093"/>
                    <a:pt x="4677" y="5420"/>
                  </a:cubicBezTo>
                  <a:cubicBezTo>
                    <a:pt x="5104" y="4567"/>
                    <a:pt x="4677" y="883"/>
                    <a:pt x="4677" y="883"/>
                  </a:cubicBezTo>
                  <a:cubicBezTo>
                    <a:pt x="4677" y="883"/>
                    <a:pt x="3669" y="0"/>
                    <a:pt x="2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824;p36">
              <a:extLst>
                <a:ext uri="{FF2B5EF4-FFF2-40B4-BE49-F238E27FC236}">
                  <a16:creationId xmlns:a16="http://schemas.microsoft.com/office/drawing/2014/main" id="{FB6413CD-0776-7A63-AA13-FCBDAAEA5BA5}"/>
                </a:ext>
              </a:extLst>
            </p:cNvPr>
            <p:cNvSpPr/>
            <p:nvPr/>
          </p:nvSpPr>
          <p:spPr>
            <a:xfrm>
              <a:off x="2833450" y="1305875"/>
              <a:ext cx="151125" cy="187450"/>
            </a:xfrm>
            <a:custGeom>
              <a:avLst/>
              <a:gdLst/>
              <a:ahLst/>
              <a:cxnLst/>
              <a:rect l="l" t="t" r="r" b="b"/>
              <a:pathLst>
                <a:path w="6045" h="7498" extrusionOk="0">
                  <a:moveTo>
                    <a:pt x="3122" y="1003"/>
                  </a:moveTo>
                  <a:cubicBezTo>
                    <a:pt x="3684" y="1003"/>
                    <a:pt x="4323" y="1391"/>
                    <a:pt x="4660" y="1645"/>
                  </a:cubicBezTo>
                  <a:cubicBezTo>
                    <a:pt x="4838" y="3305"/>
                    <a:pt x="4899" y="5268"/>
                    <a:pt x="4686" y="5695"/>
                  </a:cubicBezTo>
                  <a:cubicBezTo>
                    <a:pt x="4612" y="5839"/>
                    <a:pt x="4133" y="6144"/>
                    <a:pt x="3153" y="6348"/>
                  </a:cubicBezTo>
                  <a:cubicBezTo>
                    <a:pt x="2640" y="6456"/>
                    <a:pt x="2177" y="6497"/>
                    <a:pt x="1843" y="6497"/>
                  </a:cubicBezTo>
                  <a:cubicBezTo>
                    <a:pt x="1638" y="6497"/>
                    <a:pt x="1481" y="6482"/>
                    <a:pt x="1390" y="6457"/>
                  </a:cubicBezTo>
                  <a:lnTo>
                    <a:pt x="1385" y="6457"/>
                  </a:lnTo>
                  <a:cubicBezTo>
                    <a:pt x="1076" y="6009"/>
                    <a:pt x="1168" y="3374"/>
                    <a:pt x="2165" y="1632"/>
                  </a:cubicBezTo>
                  <a:cubicBezTo>
                    <a:pt x="2369" y="1271"/>
                    <a:pt x="2622" y="1071"/>
                    <a:pt x="2936" y="1018"/>
                  </a:cubicBezTo>
                  <a:cubicBezTo>
                    <a:pt x="2996" y="1008"/>
                    <a:pt x="3059" y="1003"/>
                    <a:pt x="3122" y="1003"/>
                  </a:cubicBezTo>
                  <a:close/>
                  <a:moveTo>
                    <a:pt x="3122" y="1"/>
                  </a:moveTo>
                  <a:cubicBezTo>
                    <a:pt x="3006" y="1"/>
                    <a:pt x="2888" y="10"/>
                    <a:pt x="2770" y="30"/>
                  </a:cubicBezTo>
                  <a:cubicBezTo>
                    <a:pt x="2343" y="100"/>
                    <a:pt x="1742" y="348"/>
                    <a:pt x="1294" y="1136"/>
                  </a:cubicBezTo>
                  <a:cubicBezTo>
                    <a:pt x="306" y="2865"/>
                    <a:pt x="1" y="5543"/>
                    <a:pt x="401" y="6688"/>
                  </a:cubicBezTo>
                  <a:cubicBezTo>
                    <a:pt x="523" y="7041"/>
                    <a:pt x="719" y="7271"/>
                    <a:pt x="976" y="7376"/>
                  </a:cubicBezTo>
                  <a:cubicBezTo>
                    <a:pt x="1181" y="7459"/>
                    <a:pt x="1503" y="7498"/>
                    <a:pt x="1877" y="7498"/>
                  </a:cubicBezTo>
                  <a:cubicBezTo>
                    <a:pt x="3171" y="7498"/>
                    <a:pt x="5139" y="7023"/>
                    <a:pt x="5579" y="6144"/>
                  </a:cubicBezTo>
                  <a:cubicBezTo>
                    <a:pt x="6045" y="5207"/>
                    <a:pt x="5701" y="1968"/>
                    <a:pt x="5627" y="1328"/>
                  </a:cubicBezTo>
                  <a:cubicBezTo>
                    <a:pt x="5614" y="1201"/>
                    <a:pt x="5553" y="1088"/>
                    <a:pt x="5461" y="1010"/>
                  </a:cubicBezTo>
                  <a:cubicBezTo>
                    <a:pt x="5335" y="895"/>
                    <a:pt x="4278" y="1"/>
                    <a:pt x="3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825;p36">
              <a:extLst>
                <a:ext uri="{FF2B5EF4-FFF2-40B4-BE49-F238E27FC236}">
                  <a16:creationId xmlns:a16="http://schemas.microsoft.com/office/drawing/2014/main" id="{70BADA59-ED6F-D1FD-3F8D-86E751AEE1C2}"/>
                </a:ext>
              </a:extLst>
            </p:cNvPr>
            <p:cNvSpPr/>
            <p:nvPr/>
          </p:nvSpPr>
          <p:spPr>
            <a:xfrm>
              <a:off x="2922725" y="1270950"/>
              <a:ext cx="145350" cy="178125"/>
            </a:xfrm>
            <a:custGeom>
              <a:avLst/>
              <a:gdLst/>
              <a:ahLst/>
              <a:cxnLst/>
              <a:rect l="l" t="t" r="r" b="b"/>
              <a:pathLst>
                <a:path w="5814" h="7125" extrusionOk="0">
                  <a:moveTo>
                    <a:pt x="2375" y="0"/>
                  </a:moveTo>
                  <a:cubicBezTo>
                    <a:pt x="2090" y="0"/>
                    <a:pt x="1813" y="68"/>
                    <a:pt x="1559" y="230"/>
                  </a:cubicBezTo>
                  <a:cubicBezTo>
                    <a:pt x="0" y="1222"/>
                    <a:pt x="427" y="6604"/>
                    <a:pt x="993" y="7031"/>
                  </a:cubicBezTo>
                  <a:cubicBezTo>
                    <a:pt x="1079" y="7096"/>
                    <a:pt x="1230" y="7125"/>
                    <a:pt x="1425" y="7125"/>
                  </a:cubicBezTo>
                  <a:cubicBezTo>
                    <a:pt x="2521" y="7125"/>
                    <a:pt x="5025" y="6218"/>
                    <a:pt x="5387" y="5616"/>
                  </a:cubicBezTo>
                  <a:cubicBezTo>
                    <a:pt x="5813" y="4911"/>
                    <a:pt x="5530" y="1788"/>
                    <a:pt x="5530" y="1788"/>
                  </a:cubicBezTo>
                  <a:cubicBezTo>
                    <a:pt x="5530" y="1788"/>
                    <a:pt x="3840" y="0"/>
                    <a:pt x="2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826;p36">
              <a:extLst>
                <a:ext uri="{FF2B5EF4-FFF2-40B4-BE49-F238E27FC236}">
                  <a16:creationId xmlns:a16="http://schemas.microsoft.com/office/drawing/2014/main" id="{18B8AC31-CA5D-D8B1-7042-10E8A06D613A}"/>
                </a:ext>
              </a:extLst>
            </p:cNvPr>
            <p:cNvSpPr/>
            <p:nvPr/>
          </p:nvSpPr>
          <p:spPr>
            <a:xfrm>
              <a:off x="2921625" y="1258475"/>
              <a:ext cx="158325" cy="203175"/>
            </a:xfrm>
            <a:custGeom>
              <a:avLst/>
              <a:gdLst/>
              <a:ahLst/>
              <a:cxnLst/>
              <a:rect l="l" t="t" r="r" b="b"/>
              <a:pathLst>
                <a:path w="6333" h="8127" extrusionOk="0">
                  <a:moveTo>
                    <a:pt x="2416" y="1000"/>
                  </a:moveTo>
                  <a:cubicBezTo>
                    <a:pt x="3341" y="1000"/>
                    <a:pt x="4549" y="1978"/>
                    <a:pt x="5091" y="2509"/>
                  </a:cubicBezTo>
                  <a:cubicBezTo>
                    <a:pt x="5204" y="3903"/>
                    <a:pt x="5196" y="5531"/>
                    <a:pt x="5004" y="5858"/>
                  </a:cubicBezTo>
                  <a:cubicBezTo>
                    <a:pt x="4904" y="6006"/>
                    <a:pt x="4277" y="6389"/>
                    <a:pt x="3236" y="6738"/>
                  </a:cubicBezTo>
                  <a:cubicBezTo>
                    <a:pt x="2396" y="7022"/>
                    <a:pt x="1758" y="7126"/>
                    <a:pt x="1455" y="7126"/>
                  </a:cubicBezTo>
                  <a:cubicBezTo>
                    <a:pt x="1414" y="7126"/>
                    <a:pt x="1379" y="7124"/>
                    <a:pt x="1351" y="7121"/>
                  </a:cubicBezTo>
                  <a:cubicBezTo>
                    <a:pt x="1120" y="6633"/>
                    <a:pt x="837" y="4343"/>
                    <a:pt x="1185" y="2597"/>
                  </a:cubicBezTo>
                  <a:cubicBezTo>
                    <a:pt x="1338" y="1848"/>
                    <a:pt x="1581" y="1334"/>
                    <a:pt x="1873" y="1147"/>
                  </a:cubicBezTo>
                  <a:cubicBezTo>
                    <a:pt x="2035" y="1044"/>
                    <a:pt x="2219" y="1000"/>
                    <a:pt x="2416" y="1000"/>
                  </a:cubicBezTo>
                  <a:close/>
                  <a:moveTo>
                    <a:pt x="2418" y="1"/>
                  </a:moveTo>
                  <a:cubicBezTo>
                    <a:pt x="1957" y="1"/>
                    <a:pt x="1600" y="138"/>
                    <a:pt x="1338" y="306"/>
                  </a:cubicBezTo>
                  <a:cubicBezTo>
                    <a:pt x="349" y="933"/>
                    <a:pt x="84" y="2653"/>
                    <a:pt x="31" y="3981"/>
                  </a:cubicBezTo>
                  <a:cubicBezTo>
                    <a:pt x="1" y="4778"/>
                    <a:pt x="40" y="5579"/>
                    <a:pt x="153" y="6367"/>
                  </a:cubicBezTo>
                  <a:cubicBezTo>
                    <a:pt x="340" y="7635"/>
                    <a:pt x="619" y="7844"/>
                    <a:pt x="737" y="7931"/>
                  </a:cubicBezTo>
                  <a:cubicBezTo>
                    <a:pt x="911" y="8061"/>
                    <a:pt x="1146" y="8127"/>
                    <a:pt x="1468" y="8127"/>
                  </a:cubicBezTo>
                  <a:cubicBezTo>
                    <a:pt x="1743" y="8118"/>
                    <a:pt x="2017" y="8087"/>
                    <a:pt x="2287" y="8031"/>
                  </a:cubicBezTo>
                  <a:cubicBezTo>
                    <a:pt x="3275" y="7835"/>
                    <a:pt x="5405" y="7130"/>
                    <a:pt x="5862" y="6372"/>
                  </a:cubicBezTo>
                  <a:cubicBezTo>
                    <a:pt x="6332" y="5584"/>
                    <a:pt x="6141" y="3010"/>
                    <a:pt x="6071" y="2240"/>
                  </a:cubicBezTo>
                  <a:cubicBezTo>
                    <a:pt x="6062" y="2126"/>
                    <a:pt x="6014" y="2022"/>
                    <a:pt x="5936" y="1943"/>
                  </a:cubicBezTo>
                  <a:cubicBezTo>
                    <a:pt x="5483" y="1478"/>
                    <a:pt x="4982" y="1068"/>
                    <a:pt x="4442" y="715"/>
                  </a:cubicBezTo>
                  <a:cubicBezTo>
                    <a:pt x="3619" y="184"/>
                    <a:pt x="2949" y="1"/>
                    <a:pt x="2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827;p36">
              <a:extLst>
                <a:ext uri="{FF2B5EF4-FFF2-40B4-BE49-F238E27FC236}">
                  <a16:creationId xmlns:a16="http://schemas.microsoft.com/office/drawing/2014/main" id="{5C9546E9-BD8F-A4A5-C042-295DB969F654}"/>
                </a:ext>
              </a:extLst>
            </p:cNvPr>
            <p:cNvSpPr/>
            <p:nvPr/>
          </p:nvSpPr>
          <p:spPr>
            <a:xfrm>
              <a:off x="3007750" y="1244775"/>
              <a:ext cx="187900" cy="196625"/>
            </a:xfrm>
            <a:custGeom>
              <a:avLst/>
              <a:gdLst/>
              <a:ahLst/>
              <a:cxnLst/>
              <a:rect l="l" t="t" r="r" b="b"/>
              <a:pathLst>
                <a:path w="7516" h="7865" extrusionOk="0">
                  <a:moveTo>
                    <a:pt x="3405" y="1"/>
                  </a:moveTo>
                  <a:cubicBezTo>
                    <a:pt x="1420" y="1"/>
                    <a:pt x="0" y="7085"/>
                    <a:pt x="710" y="7651"/>
                  </a:cubicBezTo>
                  <a:cubicBezTo>
                    <a:pt x="899" y="7803"/>
                    <a:pt x="1368" y="7864"/>
                    <a:pt x="1962" y="7864"/>
                  </a:cubicBezTo>
                  <a:cubicBezTo>
                    <a:pt x="3598" y="7864"/>
                    <a:pt x="6175" y="7399"/>
                    <a:pt x="6379" y="7085"/>
                  </a:cubicBezTo>
                  <a:cubicBezTo>
                    <a:pt x="6662" y="6659"/>
                    <a:pt x="7516" y="2975"/>
                    <a:pt x="7516" y="2975"/>
                  </a:cubicBezTo>
                  <a:cubicBezTo>
                    <a:pt x="7516" y="2975"/>
                    <a:pt x="5387" y="1"/>
                    <a:pt x="34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828;p36">
              <a:extLst>
                <a:ext uri="{FF2B5EF4-FFF2-40B4-BE49-F238E27FC236}">
                  <a16:creationId xmlns:a16="http://schemas.microsoft.com/office/drawing/2014/main" id="{D3A89915-66BA-E35B-FAED-431C65701159}"/>
                </a:ext>
              </a:extLst>
            </p:cNvPr>
            <p:cNvSpPr/>
            <p:nvPr/>
          </p:nvSpPr>
          <p:spPr>
            <a:xfrm>
              <a:off x="3005125" y="1232250"/>
              <a:ext cx="203500" cy="221675"/>
            </a:xfrm>
            <a:custGeom>
              <a:avLst/>
              <a:gdLst/>
              <a:ahLst/>
              <a:cxnLst/>
              <a:rect l="l" t="t" r="r" b="b"/>
              <a:pathLst>
                <a:path w="8140" h="8867" extrusionOk="0">
                  <a:moveTo>
                    <a:pt x="3510" y="998"/>
                  </a:moveTo>
                  <a:cubicBezTo>
                    <a:pt x="4821" y="998"/>
                    <a:pt x="6419" y="2722"/>
                    <a:pt x="7081" y="3585"/>
                  </a:cubicBezTo>
                  <a:cubicBezTo>
                    <a:pt x="6711" y="5161"/>
                    <a:pt x="6271" y="6859"/>
                    <a:pt x="6097" y="7255"/>
                  </a:cubicBezTo>
                  <a:cubicBezTo>
                    <a:pt x="5831" y="7377"/>
                    <a:pt x="4882" y="7612"/>
                    <a:pt x="3641" y="7756"/>
                  </a:cubicBezTo>
                  <a:cubicBezTo>
                    <a:pt x="2979" y="7833"/>
                    <a:pt x="2449" y="7862"/>
                    <a:pt x="2048" y="7862"/>
                  </a:cubicBezTo>
                  <a:cubicBezTo>
                    <a:pt x="1589" y="7862"/>
                    <a:pt x="1298" y="7824"/>
                    <a:pt x="1168" y="7778"/>
                  </a:cubicBezTo>
                  <a:cubicBezTo>
                    <a:pt x="967" y="7112"/>
                    <a:pt x="1512" y="3576"/>
                    <a:pt x="2639" y="1778"/>
                  </a:cubicBezTo>
                  <a:cubicBezTo>
                    <a:pt x="2949" y="1281"/>
                    <a:pt x="3266" y="998"/>
                    <a:pt x="3510" y="998"/>
                  </a:cubicBezTo>
                  <a:close/>
                  <a:moveTo>
                    <a:pt x="3506" y="1"/>
                  </a:moveTo>
                  <a:cubicBezTo>
                    <a:pt x="2526" y="1"/>
                    <a:pt x="1673" y="1020"/>
                    <a:pt x="967" y="3036"/>
                  </a:cubicBezTo>
                  <a:cubicBezTo>
                    <a:pt x="602" y="4085"/>
                    <a:pt x="345" y="5165"/>
                    <a:pt x="205" y="6267"/>
                  </a:cubicBezTo>
                  <a:cubicBezTo>
                    <a:pt x="1" y="7909"/>
                    <a:pt x="258" y="8348"/>
                    <a:pt x="501" y="8544"/>
                  </a:cubicBezTo>
                  <a:cubicBezTo>
                    <a:pt x="806" y="8784"/>
                    <a:pt x="1425" y="8867"/>
                    <a:pt x="2108" y="8867"/>
                  </a:cubicBezTo>
                  <a:cubicBezTo>
                    <a:pt x="2979" y="8867"/>
                    <a:pt x="3954" y="8736"/>
                    <a:pt x="4499" y="8649"/>
                  </a:cubicBezTo>
                  <a:cubicBezTo>
                    <a:pt x="6593" y="8327"/>
                    <a:pt x="6807" y="8000"/>
                    <a:pt x="6898" y="7865"/>
                  </a:cubicBezTo>
                  <a:cubicBezTo>
                    <a:pt x="7203" y="7412"/>
                    <a:pt x="7843" y="4725"/>
                    <a:pt x="8104" y="3589"/>
                  </a:cubicBezTo>
                  <a:cubicBezTo>
                    <a:pt x="8139" y="3450"/>
                    <a:pt x="8109" y="3302"/>
                    <a:pt x="8026" y="3184"/>
                  </a:cubicBezTo>
                  <a:cubicBezTo>
                    <a:pt x="7934" y="3053"/>
                    <a:pt x="5722" y="1"/>
                    <a:pt x="35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829;p36">
              <a:extLst>
                <a:ext uri="{FF2B5EF4-FFF2-40B4-BE49-F238E27FC236}">
                  <a16:creationId xmlns:a16="http://schemas.microsoft.com/office/drawing/2014/main" id="{32BECD0C-EB73-A6E8-46C5-517E137A2295}"/>
                </a:ext>
              </a:extLst>
            </p:cNvPr>
            <p:cNvSpPr/>
            <p:nvPr/>
          </p:nvSpPr>
          <p:spPr>
            <a:xfrm>
              <a:off x="3092875" y="1244325"/>
              <a:ext cx="205550" cy="199475"/>
            </a:xfrm>
            <a:custGeom>
              <a:avLst/>
              <a:gdLst/>
              <a:ahLst/>
              <a:cxnLst/>
              <a:rect l="l" t="t" r="r" b="b"/>
              <a:pathLst>
                <a:path w="8222" h="7979" extrusionOk="0">
                  <a:moveTo>
                    <a:pt x="5453" y="1"/>
                  </a:moveTo>
                  <a:cubicBezTo>
                    <a:pt x="5385" y="1"/>
                    <a:pt x="5315" y="7"/>
                    <a:pt x="5243" y="19"/>
                  </a:cubicBezTo>
                  <a:cubicBezTo>
                    <a:pt x="2691" y="445"/>
                    <a:pt x="0" y="6398"/>
                    <a:pt x="140" y="7391"/>
                  </a:cubicBezTo>
                  <a:cubicBezTo>
                    <a:pt x="207" y="7855"/>
                    <a:pt x="1975" y="7978"/>
                    <a:pt x="3841" y="7978"/>
                  </a:cubicBezTo>
                  <a:cubicBezTo>
                    <a:pt x="5968" y="7978"/>
                    <a:pt x="8221" y="7817"/>
                    <a:pt x="8221" y="7817"/>
                  </a:cubicBezTo>
                  <a:cubicBezTo>
                    <a:pt x="8221" y="6988"/>
                    <a:pt x="7818" y="1"/>
                    <a:pt x="5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830;p36">
              <a:extLst>
                <a:ext uri="{FF2B5EF4-FFF2-40B4-BE49-F238E27FC236}">
                  <a16:creationId xmlns:a16="http://schemas.microsoft.com/office/drawing/2014/main" id="{1BA97BAE-2531-9B53-5430-FE329F7E3764}"/>
                </a:ext>
              </a:extLst>
            </p:cNvPr>
            <p:cNvSpPr/>
            <p:nvPr/>
          </p:nvSpPr>
          <p:spPr>
            <a:xfrm>
              <a:off x="3081325" y="1231750"/>
              <a:ext cx="229625" cy="224450"/>
            </a:xfrm>
            <a:custGeom>
              <a:avLst/>
              <a:gdLst/>
              <a:ahLst/>
              <a:cxnLst/>
              <a:rect l="l" t="t" r="r" b="b"/>
              <a:pathLst>
                <a:path w="9185" h="8978" extrusionOk="0">
                  <a:moveTo>
                    <a:pt x="5917" y="1007"/>
                  </a:moveTo>
                  <a:cubicBezTo>
                    <a:pt x="6092" y="1007"/>
                    <a:pt x="6254" y="1073"/>
                    <a:pt x="6419" y="1210"/>
                  </a:cubicBezTo>
                  <a:cubicBezTo>
                    <a:pt x="6998" y="1706"/>
                    <a:pt x="7503" y="3021"/>
                    <a:pt x="7834" y="4911"/>
                  </a:cubicBezTo>
                  <a:cubicBezTo>
                    <a:pt x="8000" y="5886"/>
                    <a:pt x="8109" y="6866"/>
                    <a:pt x="8165" y="7850"/>
                  </a:cubicBezTo>
                  <a:cubicBezTo>
                    <a:pt x="6747" y="7943"/>
                    <a:pt x="5475" y="7983"/>
                    <a:pt x="4408" y="7983"/>
                  </a:cubicBezTo>
                  <a:cubicBezTo>
                    <a:pt x="2668" y="7983"/>
                    <a:pt x="1478" y="7876"/>
                    <a:pt x="1102" y="7711"/>
                  </a:cubicBezTo>
                  <a:lnTo>
                    <a:pt x="1102" y="7706"/>
                  </a:lnTo>
                  <a:cubicBezTo>
                    <a:pt x="1159" y="7232"/>
                    <a:pt x="1655" y="5808"/>
                    <a:pt x="2592" y="4223"/>
                  </a:cubicBezTo>
                  <a:cubicBezTo>
                    <a:pt x="3698" y="2337"/>
                    <a:pt x="4860" y="1171"/>
                    <a:pt x="5788" y="1018"/>
                  </a:cubicBezTo>
                  <a:cubicBezTo>
                    <a:pt x="5832" y="1011"/>
                    <a:pt x="5875" y="1007"/>
                    <a:pt x="5917" y="1007"/>
                  </a:cubicBezTo>
                  <a:close/>
                  <a:moveTo>
                    <a:pt x="5911" y="1"/>
                  </a:moveTo>
                  <a:cubicBezTo>
                    <a:pt x="5815" y="1"/>
                    <a:pt x="5719" y="9"/>
                    <a:pt x="5622" y="25"/>
                  </a:cubicBezTo>
                  <a:cubicBezTo>
                    <a:pt x="4033" y="291"/>
                    <a:pt x="2618" y="2194"/>
                    <a:pt x="1712" y="3740"/>
                  </a:cubicBezTo>
                  <a:cubicBezTo>
                    <a:pt x="841" y="5229"/>
                    <a:pt x="1" y="7219"/>
                    <a:pt x="110" y="7959"/>
                  </a:cubicBezTo>
                  <a:cubicBezTo>
                    <a:pt x="201" y="8603"/>
                    <a:pt x="924" y="8978"/>
                    <a:pt x="4268" y="8978"/>
                  </a:cubicBezTo>
                  <a:cubicBezTo>
                    <a:pt x="4407" y="8978"/>
                    <a:pt x="4551" y="8978"/>
                    <a:pt x="4699" y="8974"/>
                  </a:cubicBezTo>
                  <a:cubicBezTo>
                    <a:pt x="6693" y="8956"/>
                    <a:pt x="8696" y="8812"/>
                    <a:pt x="8718" y="8812"/>
                  </a:cubicBezTo>
                  <a:cubicBezTo>
                    <a:pt x="8980" y="8795"/>
                    <a:pt x="9184" y="8577"/>
                    <a:pt x="9184" y="8316"/>
                  </a:cubicBezTo>
                  <a:cubicBezTo>
                    <a:pt x="9184" y="8255"/>
                    <a:pt x="9023" y="2107"/>
                    <a:pt x="7064" y="443"/>
                  </a:cubicBezTo>
                  <a:cubicBezTo>
                    <a:pt x="6717" y="153"/>
                    <a:pt x="6324" y="1"/>
                    <a:pt x="59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831;p36">
              <a:extLst>
                <a:ext uri="{FF2B5EF4-FFF2-40B4-BE49-F238E27FC236}">
                  <a16:creationId xmlns:a16="http://schemas.microsoft.com/office/drawing/2014/main" id="{2C455F7B-EB46-C3A4-7892-EB96A6614926}"/>
                </a:ext>
              </a:extLst>
            </p:cNvPr>
            <p:cNvSpPr/>
            <p:nvPr/>
          </p:nvSpPr>
          <p:spPr>
            <a:xfrm>
              <a:off x="3603100" y="2364525"/>
              <a:ext cx="248125" cy="63950"/>
            </a:xfrm>
            <a:custGeom>
              <a:avLst/>
              <a:gdLst/>
              <a:ahLst/>
              <a:cxnLst/>
              <a:rect l="l" t="t" r="r" b="b"/>
              <a:pathLst>
                <a:path w="9925" h="2558" extrusionOk="0">
                  <a:moveTo>
                    <a:pt x="0" y="0"/>
                  </a:moveTo>
                  <a:cubicBezTo>
                    <a:pt x="1" y="0"/>
                    <a:pt x="6858" y="2557"/>
                    <a:pt x="9705" y="2557"/>
                  </a:cubicBezTo>
                  <a:cubicBezTo>
                    <a:pt x="9781" y="2557"/>
                    <a:pt x="9854" y="2556"/>
                    <a:pt x="9924" y="25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832;p36">
              <a:extLst>
                <a:ext uri="{FF2B5EF4-FFF2-40B4-BE49-F238E27FC236}">
                  <a16:creationId xmlns:a16="http://schemas.microsoft.com/office/drawing/2014/main" id="{6BA16D95-05DE-3AD8-DE4D-90D8071C2E78}"/>
                </a:ext>
              </a:extLst>
            </p:cNvPr>
            <p:cNvSpPr/>
            <p:nvPr/>
          </p:nvSpPr>
          <p:spPr>
            <a:xfrm>
              <a:off x="3588625" y="2351850"/>
              <a:ext cx="275650" cy="89100"/>
            </a:xfrm>
            <a:custGeom>
              <a:avLst/>
              <a:gdLst/>
              <a:ahLst/>
              <a:cxnLst/>
              <a:rect l="l" t="t" r="r" b="b"/>
              <a:pathLst>
                <a:path w="11026" h="3564" extrusionOk="0">
                  <a:moveTo>
                    <a:pt x="568" y="1"/>
                  </a:moveTo>
                  <a:cubicBezTo>
                    <a:pt x="365" y="1"/>
                    <a:pt x="174" y="125"/>
                    <a:pt x="100" y="329"/>
                  </a:cubicBezTo>
                  <a:cubicBezTo>
                    <a:pt x="0" y="590"/>
                    <a:pt x="140" y="886"/>
                    <a:pt x="405" y="977"/>
                  </a:cubicBezTo>
                  <a:cubicBezTo>
                    <a:pt x="697" y="1086"/>
                    <a:pt x="7385" y="3564"/>
                    <a:pt x="10294" y="3564"/>
                  </a:cubicBezTo>
                  <a:cubicBezTo>
                    <a:pt x="10377" y="3564"/>
                    <a:pt x="10455" y="3564"/>
                    <a:pt x="10529" y="3560"/>
                  </a:cubicBezTo>
                  <a:cubicBezTo>
                    <a:pt x="10808" y="3546"/>
                    <a:pt x="11026" y="3311"/>
                    <a:pt x="11013" y="3033"/>
                  </a:cubicBezTo>
                  <a:cubicBezTo>
                    <a:pt x="10996" y="2761"/>
                    <a:pt x="10774" y="2557"/>
                    <a:pt x="10509" y="2557"/>
                  </a:cubicBezTo>
                  <a:cubicBezTo>
                    <a:pt x="10499" y="2557"/>
                    <a:pt x="10488" y="2557"/>
                    <a:pt x="10477" y="2558"/>
                  </a:cubicBezTo>
                  <a:cubicBezTo>
                    <a:pt x="10411" y="2562"/>
                    <a:pt x="10342" y="2563"/>
                    <a:pt x="10270" y="2563"/>
                  </a:cubicBezTo>
                  <a:cubicBezTo>
                    <a:pt x="7560" y="2563"/>
                    <a:pt x="826" y="67"/>
                    <a:pt x="754" y="37"/>
                  </a:cubicBezTo>
                  <a:cubicBezTo>
                    <a:pt x="693" y="12"/>
                    <a:pt x="630" y="1"/>
                    <a:pt x="5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833;p36">
              <a:extLst>
                <a:ext uri="{FF2B5EF4-FFF2-40B4-BE49-F238E27FC236}">
                  <a16:creationId xmlns:a16="http://schemas.microsoft.com/office/drawing/2014/main" id="{9CE339D6-938B-74EB-8BD3-820D15B5049F}"/>
                </a:ext>
              </a:extLst>
            </p:cNvPr>
            <p:cNvSpPr/>
            <p:nvPr/>
          </p:nvSpPr>
          <p:spPr>
            <a:xfrm>
              <a:off x="1393675" y="2591275"/>
              <a:ext cx="1235800" cy="2764850"/>
            </a:xfrm>
            <a:custGeom>
              <a:avLst/>
              <a:gdLst/>
              <a:ahLst/>
              <a:cxnLst/>
              <a:rect l="l" t="t" r="r" b="b"/>
              <a:pathLst>
                <a:path w="49432" h="110594" extrusionOk="0">
                  <a:moveTo>
                    <a:pt x="36077" y="0"/>
                  </a:moveTo>
                  <a:cubicBezTo>
                    <a:pt x="36077" y="0"/>
                    <a:pt x="29131" y="1847"/>
                    <a:pt x="22042" y="8509"/>
                  </a:cubicBezTo>
                  <a:cubicBezTo>
                    <a:pt x="14958" y="15171"/>
                    <a:pt x="8718" y="26649"/>
                    <a:pt x="6310" y="37566"/>
                  </a:cubicBezTo>
                  <a:cubicBezTo>
                    <a:pt x="3897" y="48478"/>
                    <a:pt x="636" y="82072"/>
                    <a:pt x="636" y="90864"/>
                  </a:cubicBezTo>
                  <a:cubicBezTo>
                    <a:pt x="636" y="99651"/>
                    <a:pt x="0" y="110567"/>
                    <a:pt x="0" y="110567"/>
                  </a:cubicBezTo>
                  <a:cubicBezTo>
                    <a:pt x="3397" y="110567"/>
                    <a:pt x="6792" y="110565"/>
                    <a:pt x="10188" y="110565"/>
                  </a:cubicBezTo>
                  <a:cubicBezTo>
                    <a:pt x="15281" y="110565"/>
                    <a:pt x="20374" y="110570"/>
                    <a:pt x="25469" y="110593"/>
                  </a:cubicBezTo>
                  <a:cubicBezTo>
                    <a:pt x="26627" y="110589"/>
                    <a:pt x="27790" y="110485"/>
                    <a:pt x="28935" y="110284"/>
                  </a:cubicBezTo>
                  <a:cubicBezTo>
                    <a:pt x="36634" y="108982"/>
                    <a:pt x="46497" y="103696"/>
                    <a:pt x="49432" y="97021"/>
                  </a:cubicBezTo>
                  <a:cubicBezTo>
                    <a:pt x="47198" y="85473"/>
                    <a:pt x="44437" y="69200"/>
                    <a:pt x="44437" y="59251"/>
                  </a:cubicBezTo>
                  <a:cubicBezTo>
                    <a:pt x="44437" y="42525"/>
                    <a:pt x="48831" y="33028"/>
                    <a:pt x="46845" y="21690"/>
                  </a:cubicBezTo>
                  <a:cubicBezTo>
                    <a:pt x="44864" y="10351"/>
                    <a:pt x="40609" y="2979"/>
                    <a:pt x="36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834;p36">
              <a:extLst>
                <a:ext uri="{FF2B5EF4-FFF2-40B4-BE49-F238E27FC236}">
                  <a16:creationId xmlns:a16="http://schemas.microsoft.com/office/drawing/2014/main" id="{AB8672C5-AA7A-F963-E9EE-651B8424C34C}"/>
                </a:ext>
              </a:extLst>
            </p:cNvPr>
            <p:cNvSpPr/>
            <p:nvPr/>
          </p:nvSpPr>
          <p:spPr>
            <a:xfrm>
              <a:off x="1393675" y="2591375"/>
              <a:ext cx="1235800" cy="2764750"/>
            </a:xfrm>
            <a:custGeom>
              <a:avLst/>
              <a:gdLst/>
              <a:ahLst/>
              <a:cxnLst/>
              <a:rect l="l" t="t" r="r" b="b"/>
              <a:pathLst>
                <a:path w="49432" h="110590" extrusionOk="0">
                  <a:moveTo>
                    <a:pt x="36072" y="1"/>
                  </a:moveTo>
                  <a:cubicBezTo>
                    <a:pt x="36072" y="1"/>
                    <a:pt x="29127" y="1843"/>
                    <a:pt x="22042" y="8505"/>
                  </a:cubicBezTo>
                  <a:cubicBezTo>
                    <a:pt x="14953" y="15167"/>
                    <a:pt x="8718" y="26650"/>
                    <a:pt x="6305" y="37562"/>
                  </a:cubicBezTo>
                  <a:cubicBezTo>
                    <a:pt x="3897" y="48478"/>
                    <a:pt x="636" y="82068"/>
                    <a:pt x="636" y="90860"/>
                  </a:cubicBezTo>
                  <a:cubicBezTo>
                    <a:pt x="636" y="99647"/>
                    <a:pt x="0" y="110563"/>
                    <a:pt x="0" y="110563"/>
                  </a:cubicBezTo>
                  <a:cubicBezTo>
                    <a:pt x="3397" y="110563"/>
                    <a:pt x="6792" y="110561"/>
                    <a:pt x="10188" y="110561"/>
                  </a:cubicBezTo>
                  <a:cubicBezTo>
                    <a:pt x="15281" y="110561"/>
                    <a:pt x="20374" y="110566"/>
                    <a:pt x="25469" y="110589"/>
                  </a:cubicBezTo>
                  <a:cubicBezTo>
                    <a:pt x="26627" y="110585"/>
                    <a:pt x="27790" y="110481"/>
                    <a:pt x="28935" y="110280"/>
                  </a:cubicBezTo>
                  <a:cubicBezTo>
                    <a:pt x="36634" y="108978"/>
                    <a:pt x="46497" y="103692"/>
                    <a:pt x="49432" y="97017"/>
                  </a:cubicBezTo>
                  <a:lnTo>
                    <a:pt x="49432" y="97017"/>
                  </a:lnTo>
                  <a:cubicBezTo>
                    <a:pt x="45121" y="100679"/>
                    <a:pt x="25700" y="107851"/>
                    <a:pt x="22861" y="108482"/>
                  </a:cubicBezTo>
                  <a:cubicBezTo>
                    <a:pt x="22722" y="108513"/>
                    <a:pt x="22594" y="108528"/>
                    <a:pt x="22476" y="108528"/>
                  </a:cubicBezTo>
                  <a:cubicBezTo>
                    <a:pt x="20183" y="108528"/>
                    <a:pt x="21814" y="102829"/>
                    <a:pt x="26013" y="97134"/>
                  </a:cubicBezTo>
                  <a:cubicBezTo>
                    <a:pt x="27182" y="95548"/>
                    <a:pt x="27355" y="94958"/>
                    <a:pt x="26949" y="94958"/>
                  </a:cubicBezTo>
                  <a:cubicBezTo>
                    <a:pt x="25823" y="94958"/>
                    <a:pt x="20237" y="99509"/>
                    <a:pt x="19081" y="99973"/>
                  </a:cubicBezTo>
                  <a:cubicBezTo>
                    <a:pt x="19042" y="99989"/>
                    <a:pt x="19006" y="99997"/>
                    <a:pt x="18971" y="99997"/>
                  </a:cubicBezTo>
                  <a:cubicBezTo>
                    <a:pt x="17613" y="99997"/>
                    <a:pt x="19708" y="88164"/>
                    <a:pt x="19708" y="82325"/>
                  </a:cubicBezTo>
                  <a:cubicBezTo>
                    <a:pt x="19708" y="76338"/>
                    <a:pt x="25382" y="25287"/>
                    <a:pt x="25382" y="25287"/>
                  </a:cubicBezTo>
                  <a:lnTo>
                    <a:pt x="36094" y="5753"/>
                  </a:lnTo>
                  <a:lnTo>
                    <a:pt x="39760" y="3523"/>
                  </a:lnTo>
                  <a:cubicBezTo>
                    <a:pt x="38580" y="2017"/>
                    <a:pt x="37339" y="832"/>
                    <a:pt x="36072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835;p36">
              <a:extLst>
                <a:ext uri="{FF2B5EF4-FFF2-40B4-BE49-F238E27FC236}">
                  <a16:creationId xmlns:a16="http://schemas.microsoft.com/office/drawing/2014/main" id="{721D0165-A59D-8197-6C42-1BB837B3770D}"/>
                </a:ext>
              </a:extLst>
            </p:cNvPr>
            <p:cNvSpPr/>
            <p:nvPr/>
          </p:nvSpPr>
          <p:spPr>
            <a:xfrm>
              <a:off x="1380825" y="2578775"/>
              <a:ext cx="1261375" cy="2789875"/>
            </a:xfrm>
            <a:custGeom>
              <a:avLst/>
              <a:gdLst/>
              <a:ahLst/>
              <a:cxnLst/>
              <a:rect l="l" t="t" r="r" b="b"/>
              <a:pathLst>
                <a:path w="50455" h="111595" extrusionOk="0">
                  <a:moveTo>
                    <a:pt x="36503" y="1049"/>
                  </a:moveTo>
                  <a:cubicBezTo>
                    <a:pt x="38698" y="2551"/>
                    <a:pt x="40762" y="5103"/>
                    <a:pt x="42486" y="8438"/>
                  </a:cubicBezTo>
                  <a:cubicBezTo>
                    <a:pt x="44450" y="12240"/>
                    <a:pt x="45926" y="16895"/>
                    <a:pt x="46867" y="22277"/>
                  </a:cubicBezTo>
                  <a:cubicBezTo>
                    <a:pt x="47942" y="28425"/>
                    <a:pt x="47111" y="34081"/>
                    <a:pt x="46148" y="40635"/>
                  </a:cubicBezTo>
                  <a:cubicBezTo>
                    <a:pt x="45352" y="46047"/>
                    <a:pt x="44450" y="52178"/>
                    <a:pt x="44450" y="59751"/>
                  </a:cubicBezTo>
                  <a:cubicBezTo>
                    <a:pt x="44450" y="69635"/>
                    <a:pt x="47150" y="85681"/>
                    <a:pt x="49423" y="97460"/>
                  </a:cubicBezTo>
                  <a:cubicBezTo>
                    <a:pt x="48086" y="100386"/>
                    <a:pt x="45182" y="103321"/>
                    <a:pt x="41224" y="105742"/>
                  </a:cubicBezTo>
                  <a:cubicBezTo>
                    <a:pt x="37562" y="107980"/>
                    <a:pt x="33242" y="109639"/>
                    <a:pt x="29367" y="110292"/>
                  </a:cubicBezTo>
                  <a:cubicBezTo>
                    <a:pt x="28247" y="110488"/>
                    <a:pt x="27115" y="110588"/>
                    <a:pt x="25983" y="110593"/>
                  </a:cubicBezTo>
                  <a:cubicBezTo>
                    <a:pt x="20427" y="110567"/>
                    <a:pt x="14797" y="110562"/>
                    <a:pt x="9271" y="110562"/>
                  </a:cubicBezTo>
                  <a:lnTo>
                    <a:pt x="1041" y="110562"/>
                  </a:lnTo>
                  <a:cubicBezTo>
                    <a:pt x="1167" y="108272"/>
                    <a:pt x="1651" y="98966"/>
                    <a:pt x="1651" y="91359"/>
                  </a:cubicBezTo>
                  <a:cubicBezTo>
                    <a:pt x="1651" y="82711"/>
                    <a:pt x="4877" y="49178"/>
                    <a:pt x="7307" y="38170"/>
                  </a:cubicBezTo>
                  <a:cubicBezTo>
                    <a:pt x="8478" y="32871"/>
                    <a:pt x="10573" y="27341"/>
                    <a:pt x="13373" y="22181"/>
                  </a:cubicBezTo>
                  <a:cubicBezTo>
                    <a:pt x="16160" y="17038"/>
                    <a:pt x="19452" y="12610"/>
                    <a:pt x="22896" y="9370"/>
                  </a:cubicBezTo>
                  <a:cubicBezTo>
                    <a:pt x="26501" y="5983"/>
                    <a:pt x="30068" y="3884"/>
                    <a:pt x="32423" y="2717"/>
                  </a:cubicBezTo>
                  <a:cubicBezTo>
                    <a:pt x="34457" y="1711"/>
                    <a:pt x="35968" y="1210"/>
                    <a:pt x="36503" y="1049"/>
                  </a:cubicBezTo>
                  <a:close/>
                  <a:moveTo>
                    <a:pt x="36587" y="1"/>
                  </a:moveTo>
                  <a:cubicBezTo>
                    <a:pt x="36544" y="1"/>
                    <a:pt x="36501" y="6"/>
                    <a:pt x="36460" y="17"/>
                  </a:cubicBezTo>
                  <a:cubicBezTo>
                    <a:pt x="36172" y="95"/>
                    <a:pt x="29310" y="1972"/>
                    <a:pt x="22212" y="8643"/>
                  </a:cubicBezTo>
                  <a:cubicBezTo>
                    <a:pt x="15001" y="15423"/>
                    <a:pt x="8766" y="26927"/>
                    <a:pt x="6332" y="37957"/>
                  </a:cubicBezTo>
                  <a:cubicBezTo>
                    <a:pt x="3893" y="49008"/>
                    <a:pt x="649" y="82677"/>
                    <a:pt x="649" y="91359"/>
                  </a:cubicBezTo>
                  <a:cubicBezTo>
                    <a:pt x="649" y="100033"/>
                    <a:pt x="22" y="110928"/>
                    <a:pt x="18" y="111037"/>
                  </a:cubicBezTo>
                  <a:cubicBezTo>
                    <a:pt x="0" y="111320"/>
                    <a:pt x="227" y="111564"/>
                    <a:pt x="514" y="111564"/>
                  </a:cubicBezTo>
                  <a:lnTo>
                    <a:pt x="4916" y="111564"/>
                  </a:lnTo>
                  <a:cubicBezTo>
                    <a:pt x="6297" y="111564"/>
                    <a:pt x="7687" y="111564"/>
                    <a:pt x="9083" y="111564"/>
                  </a:cubicBezTo>
                  <a:cubicBezTo>
                    <a:pt x="14668" y="111564"/>
                    <a:pt x="20360" y="111566"/>
                    <a:pt x="25979" y="111594"/>
                  </a:cubicBezTo>
                  <a:lnTo>
                    <a:pt x="26048" y="111594"/>
                  </a:lnTo>
                  <a:cubicBezTo>
                    <a:pt x="27215" y="111581"/>
                    <a:pt x="28378" y="111477"/>
                    <a:pt x="29532" y="111276"/>
                  </a:cubicBezTo>
                  <a:cubicBezTo>
                    <a:pt x="37448" y="109940"/>
                    <a:pt x="47416" y="104505"/>
                    <a:pt x="50403" y="97721"/>
                  </a:cubicBezTo>
                  <a:cubicBezTo>
                    <a:pt x="50442" y="97630"/>
                    <a:pt x="50455" y="97525"/>
                    <a:pt x="50433" y="97425"/>
                  </a:cubicBezTo>
                  <a:cubicBezTo>
                    <a:pt x="48160" y="85672"/>
                    <a:pt x="45452" y="69600"/>
                    <a:pt x="45452" y="59751"/>
                  </a:cubicBezTo>
                  <a:cubicBezTo>
                    <a:pt x="45452" y="52248"/>
                    <a:pt x="46349" y="46156"/>
                    <a:pt x="47137" y="40783"/>
                  </a:cubicBezTo>
                  <a:cubicBezTo>
                    <a:pt x="48112" y="34142"/>
                    <a:pt x="48957" y="28412"/>
                    <a:pt x="47851" y="22103"/>
                  </a:cubicBezTo>
                  <a:cubicBezTo>
                    <a:pt x="46893" y="16625"/>
                    <a:pt x="45391" y="11870"/>
                    <a:pt x="43375" y="7981"/>
                  </a:cubicBezTo>
                  <a:cubicBezTo>
                    <a:pt x="41520" y="4393"/>
                    <a:pt x="39268" y="1663"/>
                    <a:pt x="36860" y="82"/>
                  </a:cubicBezTo>
                  <a:cubicBezTo>
                    <a:pt x="36779" y="28"/>
                    <a:pt x="36683" y="1"/>
                    <a:pt x="3658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836;p36">
              <a:extLst>
                <a:ext uri="{FF2B5EF4-FFF2-40B4-BE49-F238E27FC236}">
                  <a16:creationId xmlns:a16="http://schemas.microsoft.com/office/drawing/2014/main" id="{C397954D-3F79-E250-5333-0DF822D94112}"/>
                </a:ext>
              </a:extLst>
            </p:cNvPr>
            <p:cNvSpPr/>
            <p:nvPr/>
          </p:nvSpPr>
          <p:spPr>
            <a:xfrm>
              <a:off x="2285125" y="2657125"/>
              <a:ext cx="405750" cy="858500"/>
            </a:xfrm>
            <a:custGeom>
              <a:avLst/>
              <a:gdLst/>
              <a:ahLst/>
              <a:cxnLst/>
              <a:rect l="l" t="t" r="r" b="b"/>
              <a:pathLst>
                <a:path w="16230" h="34340" extrusionOk="0">
                  <a:moveTo>
                    <a:pt x="0" y="1"/>
                  </a:moveTo>
                  <a:lnTo>
                    <a:pt x="12180" y="22173"/>
                  </a:lnTo>
                  <a:lnTo>
                    <a:pt x="12833" y="34340"/>
                  </a:lnTo>
                  <a:cubicBezTo>
                    <a:pt x="12833" y="34340"/>
                    <a:pt x="16229" y="25661"/>
                    <a:pt x="14718" y="20000"/>
                  </a:cubicBezTo>
                  <a:cubicBezTo>
                    <a:pt x="13212" y="14340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837;p36">
              <a:extLst>
                <a:ext uri="{FF2B5EF4-FFF2-40B4-BE49-F238E27FC236}">
                  <a16:creationId xmlns:a16="http://schemas.microsoft.com/office/drawing/2014/main" id="{8CA48E48-1D43-1450-EB06-E7436B487833}"/>
                </a:ext>
              </a:extLst>
            </p:cNvPr>
            <p:cNvSpPr/>
            <p:nvPr/>
          </p:nvSpPr>
          <p:spPr>
            <a:xfrm>
              <a:off x="2268900" y="2644525"/>
              <a:ext cx="412400" cy="883625"/>
            </a:xfrm>
            <a:custGeom>
              <a:avLst/>
              <a:gdLst/>
              <a:ahLst/>
              <a:cxnLst/>
              <a:rect l="l" t="t" r="r" b="b"/>
              <a:pathLst>
                <a:path w="16496" h="35345" extrusionOk="0">
                  <a:moveTo>
                    <a:pt x="3223" y="4149"/>
                  </a:moveTo>
                  <a:lnTo>
                    <a:pt x="3223" y="4149"/>
                  </a:lnTo>
                  <a:cubicBezTo>
                    <a:pt x="4346" y="5443"/>
                    <a:pt x="5688" y="7019"/>
                    <a:pt x="7055" y="8700"/>
                  </a:cubicBezTo>
                  <a:cubicBezTo>
                    <a:pt x="11575" y="14260"/>
                    <a:pt x="14283" y="18388"/>
                    <a:pt x="14884" y="20635"/>
                  </a:cubicBezTo>
                  <a:cubicBezTo>
                    <a:pt x="15846" y="24254"/>
                    <a:pt x="14714" y="29235"/>
                    <a:pt x="13839" y="32183"/>
                  </a:cubicBezTo>
                  <a:lnTo>
                    <a:pt x="13330" y="22651"/>
                  </a:lnTo>
                  <a:cubicBezTo>
                    <a:pt x="13325" y="22577"/>
                    <a:pt x="13303" y="22503"/>
                    <a:pt x="13269" y="22438"/>
                  </a:cubicBezTo>
                  <a:lnTo>
                    <a:pt x="3223" y="4149"/>
                  </a:lnTo>
                  <a:close/>
                  <a:moveTo>
                    <a:pt x="653" y="0"/>
                  </a:moveTo>
                  <a:cubicBezTo>
                    <a:pt x="314" y="0"/>
                    <a:pt x="0" y="367"/>
                    <a:pt x="210" y="749"/>
                  </a:cubicBezTo>
                  <a:lnTo>
                    <a:pt x="12337" y="22817"/>
                  </a:lnTo>
                  <a:lnTo>
                    <a:pt x="12981" y="34870"/>
                  </a:lnTo>
                  <a:cubicBezTo>
                    <a:pt x="12994" y="35105"/>
                    <a:pt x="13168" y="35301"/>
                    <a:pt x="13399" y="35336"/>
                  </a:cubicBezTo>
                  <a:cubicBezTo>
                    <a:pt x="13425" y="35340"/>
                    <a:pt x="13456" y="35344"/>
                    <a:pt x="13482" y="35344"/>
                  </a:cubicBezTo>
                  <a:cubicBezTo>
                    <a:pt x="13687" y="35344"/>
                    <a:pt x="13870" y="35218"/>
                    <a:pt x="13944" y="35026"/>
                  </a:cubicBezTo>
                  <a:cubicBezTo>
                    <a:pt x="14566" y="33354"/>
                    <a:pt x="15080" y="31647"/>
                    <a:pt x="15476" y="29910"/>
                  </a:cubicBezTo>
                  <a:cubicBezTo>
                    <a:pt x="16369" y="26008"/>
                    <a:pt x="16495" y="22804"/>
                    <a:pt x="15846" y="20374"/>
                  </a:cubicBezTo>
                  <a:cubicBezTo>
                    <a:pt x="14322" y="14661"/>
                    <a:pt x="1560" y="757"/>
                    <a:pt x="1015" y="169"/>
                  </a:cubicBezTo>
                  <a:cubicBezTo>
                    <a:pt x="908" y="51"/>
                    <a:pt x="779" y="0"/>
                    <a:pt x="6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838;p36">
              <a:extLst>
                <a:ext uri="{FF2B5EF4-FFF2-40B4-BE49-F238E27FC236}">
                  <a16:creationId xmlns:a16="http://schemas.microsoft.com/office/drawing/2014/main" id="{0AC57DD6-E2C9-9E80-F143-FE72A851462E}"/>
                </a:ext>
              </a:extLst>
            </p:cNvPr>
            <p:cNvSpPr/>
            <p:nvPr/>
          </p:nvSpPr>
          <p:spPr>
            <a:xfrm>
              <a:off x="2521025" y="3477825"/>
              <a:ext cx="160375" cy="1584800"/>
            </a:xfrm>
            <a:custGeom>
              <a:avLst/>
              <a:gdLst/>
              <a:ahLst/>
              <a:cxnLst/>
              <a:rect l="l" t="t" r="r" b="b"/>
              <a:pathLst>
                <a:path w="6415" h="63392" extrusionOk="0">
                  <a:moveTo>
                    <a:pt x="4150" y="1"/>
                  </a:moveTo>
                  <a:lnTo>
                    <a:pt x="3393" y="1512"/>
                  </a:lnTo>
                  <a:lnTo>
                    <a:pt x="1" y="52828"/>
                  </a:lnTo>
                  <a:lnTo>
                    <a:pt x="3771" y="63392"/>
                  </a:lnTo>
                  <a:lnTo>
                    <a:pt x="6415" y="42264"/>
                  </a:lnTo>
                  <a:lnTo>
                    <a:pt x="41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839;p36">
              <a:extLst>
                <a:ext uri="{FF2B5EF4-FFF2-40B4-BE49-F238E27FC236}">
                  <a16:creationId xmlns:a16="http://schemas.microsoft.com/office/drawing/2014/main" id="{02714999-2762-05D6-EF81-2B5EDB92AED7}"/>
                </a:ext>
              </a:extLst>
            </p:cNvPr>
            <p:cNvSpPr/>
            <p:nvPr/>
          </p:nvSpPr>
          <p:spPr>
            <a:xfrm>
              <a:off x="2508400" y="3465375"/>
              <a:ext cx="185625" cy="1609775"/>
            </a:xfrm>
            <a:custGeom>
              <a:avLst/>
              <a:gdLst/>
              <a:ahLst/>
              <a:cxnLst/>
              <a:rect l="l" t="t" r="r" b="b"/>
              <a:pathLst>
                <a:path w="7425" h="64391" extrusionOk="0">
                  <a:moveTo>
                    <a:pt x="4311" y="3399"/>
                  </a:moveTo>
                  <a:lnTo>
                    <a:pt x="6419" y="42745"/>
                  </a:lnTo>
                  <a:lnTo>
                    <a:pt x="4046" y="61748"/>
                  </a:lnTo>
                  <a:lnTo>
                    <a:pt x="1015" y="53257"/>
                  </a:lnTo>
                  <a:lnTo>
                    <a:pt x="4311" y="3399"/>
                  </a:lnTo>
                  <a:close/>
                  <a:moveTo>
                    <a:pt x="4653" y="1"/>
                  </a:moveTo>
                  <a:cubicBezTo>
                    <a:pt x="4481" y="1"/>
                    <a:pt x="4307" y="87"/>
                    <a:pt x="4211" y="276"/>
                  </a:cubicBezTo>
                  <a:lnTo>
                    <a:pt x="3458" y="1783"/>
                  </a:lnTo>
                  <a:cubicBezTo>
                    <a:pt x="3423" y="1844"/>
                    <a:pt x="3406" y="1909"/>
                    <a:pt x="3401" y="1975"/>
                  </a:cubicBezTo>
                  <a:lnTo>
                    <a:pt x="5" y="53296"/>
                  </a:lnTo>
                  <a:cubicBezTo>
                    <a:pt x="0" y="53361"/>
                    <a:pt x="9" y="53431"/>
                    <a:pt x="35" y="53496"/>
                  </a:cubicBezTo>
                  <a:lnTo>
                    <a:pt x="3806" y="64060"/>
                  </a:lnTo>
                  <a:cubicBezTo>
                    <a:pt x="3880" y="64260"/>
                    <a:pt x="4067" y="64391"/>
                    <a:pt x="4281" y="64391"/>
                  </a:cubicBezTo>
                  <a:lnTo>
                    <a:pt x="4333" y="64391"/>
                  </a:lnTo>
                  <a:cubicBezTo>
                    <a:pt x="4564" y="64365"/>
                    <a:pt x="4747" y="64182"/>
                    <a:pt x="4777" y="63955"/>
                  </a:cubicBezTo>
                  <a:lnTo>
                    <a:pt x="7416" y="42823"/>
                  </a:lnTo>
                  <a:cubicBezTo>
                    <a:pt x="7420" y="42793"/>
                    <a:pt x="7425" y="42762"/>
                    <a:pt x="7420" y="42732"/>
                  </a:cubicBezTo>
                  <a:lnTo>
                    <a:pt x="5156" y="472"/>
                  </a:lnTo>
                  <a:cubicBezTo>
                    <a:pt x="5141" y="174"/>
                    <a:pt x="4898" y="1"/>
                    <a:pt x="46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840;p36">
              <a:extLst>
                <a:ext uri="{FF2B5EF4-FFF2-40B4-BE49-F238E27FC236}">
                  <a16:creationId xmlns:a16="http://schemas.microsoft.com/office/drawing/2014/main" id="{2C046BDE-56D2-65B9-511B-20EA37956B1D}"/>
                </a:ext>
              </a:extLst>
            </p:cNvPr>
            <p:cNvSpPr/>
            <p:nvPr/>
          </p:nvSpPr>
          <p:spPr>
            <a:xfrm>
              <a:off x="2256500" y="1393725"/>
              <a:ext cx="1194225" cy="1569650"/>
            </a:xfrm>
            <a:custGeom>
              <a:avLst/>
              <a:gdLst/>
              <a:ahLst/>
              <a:cxnLst/>
              <a:rect l="l" t="t" r="r" b="b"/>
              <a:pathLst>
                <a:path w="47769" h="62786" extrusionOk="0">
                  <a:moveTo>
                    <a:pt x="34435" y="1"/>
                  </a:moveTo>
                  <a:cubicBezTo>
                    <a:pt x="33276" y="1"/>
                    <a:pt x="32090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1056" y="35292"/>
                    <a:pt x="11483" y="37983"/>
                  </a:cubicBezTo>
                  <a:cubicBezTo>
                    <a:pt x="11910" y="40670"/>
                    <a:pt x="5247" y="48185"/>
                    <a:pt x="5247" y="48185"/>
                  </a:cubicBezTo>
                  <a:lnTo>
                    <a:pt x="14884" y="62786"/>
                  </a:lnTo>
                  <a:lnTo>
                    <a:pt x="25800" y="54282"/>
                  </a:lnTo>
                  <a:cubicBezTo>
                    <a:pt x="25800" y="54282"/>
                    <a:pt x="41250" y="53149"/>
                    <a:pt x="42665" y="51874"/>
                  </a:cubicBezTo>
                  <a:cubicBezTo>
                    <a:pt x="44084" y="50598"/>
                    <a:pt x="44080" y="36563"/>
                    <a:pt x="44080" y="36563"/>
                  </a:cubicBezTo>
                  <a:lnTo>
                    <a:pt x="47768" y="34438"/>
                  </a:lnTo>
                  <a:cubicBezTo>
                    <a:pt x="47768" y="34438"/>
                    <a:pt x="44367" y="19694"/>
                    <a:pt x="43514" y="16437"/>
                  </a:cubicBezTo>
                  <a:lnTo>
                    <a:pt x="42665" y="13176"/>
                  </a:lnTo>
                  <a:cubicBezTo>
                    <a:pt x="42665" y="13176"/>
                    <a:pt x="47625" y="11473"/>
                    <a:pt x="46492" y="6514"/>
                  </a:cubicBezTo>
                  <a:cubicBezTo>
                    <a:pt x="45546" y="2364"/>
                    <a:pt x="40340" y="1"/>
                    <a:pt x="344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841;p36">
              <a:extLst>
                <a:ext uri="{FF2B5EF4-FFF2-40B4-BE49-F238E27FC236}">
                  <a16:creationId xmlns:a16="http://schemas.microsoft.com/office/drawing/2014/main" id="{A39C0A18-AC50-94CB-62A2-AD89A686D81E}"/>
                </a:ext>
              </a:extLst>
            </p:cNvPr>
            <p:cNvSpPr/>
            <p:nvPr/>
          </p:nvSpPr>
          <p:spPr>
            <a:xfrm>
              <a:off x="2256500" y="1393750"/>
              <a:ext cx="1158950" cy="1569625"/>
            </a:xfrm>
            <a:custGeom>
              <a:avLst/>
              <a:gdLst/>
              <a:ahLst/>
              <a:cxnLst/>
              <a:rect l="l" t="t" r="r" b="b"/>
              <a:pathLst>
                <a:path w="46358" h="62785" extrusionOk="0">
                  <a:moveTo>
                    <a:pt x="34425" y="0"/>
                  </a:moveTo>
                  <a:cubicBezTo>
                    <a:pt x="33270" y="0"/>
                    <a:pt x="32087" y="91"/>
                    <a:pt x="30904" y="277"/>
                  </a:cubicBezTo>
                  <a:cubicBezTo>
                    <a:pt x="23671" y="1409"/>
                    <a:pt x="21829" y="4105"/>
                    <a:pt x="21829" y="4105"/>
                  </a:cubicBezTo>
                  <a:cubicBezTo>
                    <a:pt x="21829" y="4105"/>
                    <a:pt x="21797" y="4104"/>
                    <a:pt x="21735" y="4104"/>
                  </a:cubicBezTo>
                  <a:cubicBezTo>
                    <a:pt x="20694" y="4104"/>
                    <a:pt x="11295" y="4232"/>
                    <a:pt x="5813" y="8781"/>
                  </a:cubicBezTo>
                  <a:cubicBezTo>
                    <a:pt x="0" y="13602"/>
                    <a:pt x="3545" y="21257"/>
                    <a:pt x="5387" y="23948"/>
                  </a:cubicBezTo>
                  <a:cubicBezTo>
                    <a:pt x="7229" y="26639"/>
                    <a:pt x="10634" y="29761"/>
                    <a:pt x="10634" y="29761"/>
                  </a:cubicBezTo>
                  <a:cubicBezTo>
                    <a:pt x="10634" y="29761"/>
                    <a:pt x="11056" y="35291"/>
                    <a:pt x="11483" y="37982"/>
                  </a:cubicBezTo>
                  <a:cubicBezTo>
                    <a:pt x="11910" y="40669"/>
                    <a:pt x="5247" y="48184"/>
                    <a:pt x="5247" y="48184"/>
                  </a:cubicBezTo>
                  <a:lnTo>
                    <a:pt x="14884" y="62785"/>
                  </a:lnTo>
                  <a:lnTo>
                    <a:pt x="25800" y="54281"/>
                  </a:lnTo>
                  <a:cubicBezTo>
                    <a:pt x="25800" y="54281"/>
                    <a:pt x="37605" y="53414"/>
                    <a:pt x="41524" y="52343"/>
                  </a:cubicBezTo>
                  <a:lnTo>
                    <a:pt x="42665" y="51873"/>
                  </a:lnTo>
                  <a:lnTo>
                    <a:pt x="42665" y="51873"/>
                  </a:lnTo>
                  <a:cubicBezTo>
                    <a:pt x="42665" y="51873"/>
                    <a:pt x="40734" y="52057"/>
                    <a:pt x="38234" y="52057"/>
                  </a:cubicBezTo>
                  <a:cubicBezTo>
                    <a:pt x="34479" y="52057"/>
                    <a:pt x="29442" y="51641"/>
                    <a:pt x="27738" y="49560"/>
                  </a:cubicBezTo>
                  <a:cubicBezTo>
                    <a:pt x="24903" y="46090"/>
                    <a:pt x="27738" y="32857"/>
                    <a:pt x="29946" y="26238"/>
                  </a:cubicBezTo>
                  <a:cubicBezTo>
                    <a:pt x="32149" y="19619"/>
                    <a:pt x="26793" y="16785"/>
                    <a:pt x="26793" y="16785"/>
                  </a:cubicBezTo>
                  <a:lnTo>
                    <a:pt x="42887" y="14011"/>
                  </a:lnTo>
                  <a:cubicBezTo>
                    <a:pt x="42669" y="13179"/>
                    <a:pt x="42669" y="13175"/>
                    <a:pt x="42669" y="13175"/>
                  </a:cubicBezTo>
                  <a:cubicBezTo>
                    <a:pt x="42669" y="13175"/>
                    <a:pt x="44306" y="12605"/>
                    <a:pt x="45487" y="11181"/>
                  </a:cubicBezTo>
                  <a:lnTo>
                    <a:pt x="46357" y="6064"/>
                  </a:lnTo>
                  <a:cubicBezTo>
                    <a:pt x="45145" y="2199"/>
                    <a:pt x="40113" y="0"/>
                    <a:pt x="34425" y="0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842;p36">
              <a:extLst>
                <a:ext uri="{FF2B5EF4-FFF2-40B4-BE49-F238E27FC236}">
                  <a16:creationId xmlns:a16="http://schemas.microsoft.com/office/drawing/2014/main" id="{1A3AF416-7C92-FAED-DDC0-9F0CAD6CA6DE}"/>
                </a:ext>
              </a:extLst>
            </p:cNvPr>
            <p:cNvSpPr/>
            <p:nvPr/>
          </p:nvSpPr>
          <p:spPr>
            <a:xfrm>
              <a:off x="3155575" y="1853000"/>
              <a:ext cx="164075" cy="121700"/>
            </a:xfrm>
            <a:custGeom>
              <a:avLst/>
              <a:gdLst/>
              <a:ahLst/>
              <a:cxnLst/>
              <a:rect l="l" t="t" r="r" b="b"/>
              <a:pathLst>
                <a:path w="6563" h="4868" extrusionOk="0">
                  <a:moveTo>
                    <a:pt x="3130" y="1"/>
                  </a:moveTo>
                  <a:cubicBezTo>
                    <a:pt x="2776" y="1"/>
                    <a:pt x="2406" y="57"/>
                    <a:pt x="2025" y="191"/>
                  </a:cubicBezTo>
                  <a:cubicBezTo>
                    <a:pt x="192" y="836"/>
                    <a:pt x="0" y="3209"/>
                    <a:pt x="13" y="4306"/>
                  </a:cubicBezTo>
                  <a:cubicBezTo>
                    <a:pt x="18" y="4650"/>
                    <a:pt x="40" y="4868"/>
                    <a:pt x="40" y="4868"/>
                  </a:cubicBezTo>
                  <a:cubicBezTo>
                    <a:pt x="40" y="4868"/>
                    <a:pt x="1603" y="3022"/>
                    <a:pt x="3584" y="2743"/>
                  </a:cubicBezTo>
                  <a:cubicBezTo>
                    <a:pt x="3765" y="2717"/>
                    <a:pt x="3937" y="2706"/>
                    <a:pt x="4101" y="2706"/>
                  </a:cubicBezTo>
                  <a:cubicBezTo>
                    <a:pt x="5742" y="2706"/>
                    <a:pt x="6563" y="3875"/>
                    <a:pt x="6563" y="3875"/>
                  </a:cubicBezTo>
                  <a:lnTo>
                    <a:pt x="6423" y="1607"/>
                  </a:lnTo>
                  <a:cubicBezTo>
                    <a:pt x="6423" y="1607"/>
                    <a:pt x="5015" y="1"/>
                    <a:pt x="3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843;p36">
              <a:extLst>
                <a:ext uri="{FF2B5EF4-FFF2-40B4-BE49-F238E27FC236}">
                  <a16:creationId xmlns:a16="http://schemas.microsoft.com/office/drawing/2014/main" id="{221F644D-8617-89DA-CF6A-596B1AE252F1}"/>
                </a:ext>
              </a:extLst>
            </p:cNvPr>
            <p:cNvSpPr/>
            <p:nvPr/>
          </p:nvSpPr>
          <p:spPr>
            <a:xfrm>
              <a:off x="3224050" y="2035000"/>
              <a:ext cx="35400" cy="106275"/>
            </a:xfrm>
            <a:custGeom>
              <a:avLst/>
              <a:gdLst/>
              <a:ahLst/>
              <a:cxnLst/>
              <a:rect l="l" t="t" r="r" b="b"/>
              <a:pathLst>
                <a:path w="1416" h="4251" extrusionOk="0">
                  <a:moveTo>
                    <a:pt x="706" y="0"/>
                  </a:moveTo>
                  <a:cubicBezTo>
                    <a:pt x="318" y="0"/>
                    <a:pt x="0" y="950"/>
                    <a:pt x="0" y="2125"/>
                  </a:cubicBezTo>
                  <a:cubicBezTo>
                    <a:pt x="0" y="3301"/>
                    <a:pt x="318" y="4250"/>
                    <a:pt x="706" y="4250"/>
                  </a:cubicBezTo>
                  <a:cubicBezTo>
                    <a:pt x="1098" y="4250"/>
                    <a:pt x="1416" y="3297"/>
                    <a:pt x="1416" y="2125"/>
                  </a:cubicBezTo>
                  <a:cubicBezTo>
                    <a:pt x="1416" y="950"/>
                    <a:pt x="1098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844;p36">
              <a:extLst>
                <a:ext uri="{FF2B5EF4-FFF2-40B4-BE49-F238E27FC236}">
                  <a16:creationId xmlns:a16="http://schemas.microsoft.com/office/drawing/2014/main" id="{47714850-9915-3B71-B3DD-37714EE49AF9}"/>
                </a:ext>
              </a:extLst>
            </p:cNvPr>
            <p:cNvSpPr/>
            <p:nvPr/>
          </p:nvSpPr>
          <p:spPr>
            <a:xfrm>
              <a:off x="3076425" y="2394050"/>
              <a:ext cx="96700" cy="86300"/>
            </a:xfrm>
            <a:custGeom>
              <a:avLst/>
              <a:gdLst/>
              <a:ahLst/>
              <a:cxnLst/>
              <a:rect l="l" t="t" r="r" b="b"/>
              <a:pathLst>
                <a:path w="3868" h="3452" extrusionOk="0">
                  <a:moveTo>
                    <a:pt x="2688" y="0"/>
                  </a:moveTo>
                  <a:cubicBezTo>
                    <a:pt x="2170" y="0"/>
                    <a:pt x="1533" y="302"/>
                    <a:pt x="1011" y="844"/>
                  </a:cubicBezTo>
                  <a:cubicBezTo>
                    <a:pt x="227" y="1663"/>
                    <a:pt x="1" y="2721"/>
                    <a:pt x="506" y="3208"/>
                  </a:cubicBezTo>
                  <a:cubicBezTo>
                    <a:pt x="678" y="3373"/>
                    <a:pt x="912" y="3451"/>
                    <a:pt x="1176" y="3451"/>
                  </a:cubicBezTo>
                  <a:cubicBezTo>
                    <a:pt x="1695" y="3451"/>
                    <a:pt x="2331" y="3151"/>
                    <a:pt x="2853" y="2612"/>
                  </a:cubicBezTo>
                  <a:cubicBezTo>
                    <a:pt x="3637" y="1793"/>
                    <a:pt x="3867" y="731"/>
                    <a:pt x="3358" y="243"/>
                  </a:cubicBezTo>
                  <a:cubicBezTo>
                    <a:pt x="3186" y="78"/>
                    <a:pt x="2953" y="0"/>
                    <a:pt x="26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845;p36">
              <a:extLst>
                <a:ext uri="{FF2B5EF4-FFF2-40B4-BE49-F238E27FC236}">
                  <a16:creationId xmlns:a16="http://schemas.microsoft.com/office/drawing/2014/main" id="{32992510-1782-A45A-94ED-47C107D92871}"/>
                </a:ext>
              </a:extLst>
            </p:cNvPr>
            <p:cNvSpPr/>
            <p:nvPr/>
          </p:nvSpPr>
          <p:spPr>
            <a:xfrm>
              <a:off x="2300150" y="1381175"/>
              <a:ext cx="1163950" cy="1594725"/>
            </a:xfrm>
            <a:custGeom>
              <a:avLst/>
              <a:gdLst/>
              <a:ahLst/>
              <a:cxnLst/>
              <a:rect l="l" t="t" r="r" b="b"/>
              <a:pathLst>
                <a:path w="46558" h="63789" extrusionOk="0">
                  <a:moveTo>
                    <a:pt x="32707" y="997"/>
                  </a:moveTo>
                  <a:cubicBezTo>
                    <a:pt x="34993" y="997"/>
                    <a:pt x="37174" y="1363"/>
                    <a:pt x="39060" y="2078"/>
                  </a:cubicBezTo>
                  <a:cubicBezTo>
                    <a:pt x="41916" y="3162"/>
                    <a:pt x="43762" y="4956"/>
                    <a:pt x="44259" y="7129"/>
                  </a:cubicBezTo>
                  <a:cubicBezTo>
                    <a:pt x="45278" y="11579"/>
                    <a:pt x="40945" y="13142"/>
                    <a:pt x="40758" y="13203"/>
                  </a:cubicBezTo>
                  <a:cubicBezTo>
                    <a:pt x="40510" y="13290"/>
                    <a:pt x="40370" y="13552"/>
                    <a:pt x="40436" y="13804"/>
                  </a:cubicBezTo>
                  <a:lnTo>
                    <a:pt x="41289" y="17066"/>
                  </a:lnTo>
                  <a:cubicBezTo>
                    <a:pt x="42051" y="19996"/>
                    <a:pt x="44925" y="32406"/>
                    <a:pt x="45452" y="34692"/>
                  </a:cubicBezTo>
                  <a:lnTo>
                    <a:pt x="42086" y="36634"/>
                  </a:lnTo>
                  <a:cubicBezTo>
                    <a:pt x="41933" y="36721"/>
                    <a:pt x="41838" y="36887"/>
                    <a:pt x="41838" y="37070"/>
                  </a:cubicBezTo>
                  <a:cubicBezTo>
                    <a:pt x="41838" y="37100"/>
                    <a:pt x="41838" y="40606"/>
                    <a:pt x="41663" y="44220"/>
                  </a:cubicBezTo>
                  <a:cubicBezTo>
                    <a:pt x="41337" y="51000"/>
                    <a:pt x="40710" y="51897"/>
                    <a:pt x="40588" y="52005"/>
                  </a:cubicBezTo>
                  <a:cubicBezTo>
                    <a:pt x="40409" y="52167"/>
                    <a:pt x="39251" y="52754"/>
                    <a:pt x="31905" y="53560"/>
                  </a:cubicBezTo>
                  <a:cubicBezTo>
                    <a:pt x="27921" y="53995"/>
                    <a:pt x="24059" y="54283"/>
                    <a:pt x="24019" y="54287"/>
                  </a:cubicBezTo>
                  <a:cubicBezTo>
                    <a:pt x="23919" y="54291"/>
                    <a:pt x="23823" y="54331"/>
                    <a:pt x="23745" y="54392"/>
                  </a:cubicBezTo>
                  <a:lnTo>
                    <a:pt x="13260" y="62565"/>
                  </a:lnTo>
                  <a:lnTo>
                    <a:pt x="4128" y="48731"/>
                  </a:lnTo>
                  <a:cubicBezTo>
                    <a:pt x="5478" y="47181"/>
                    <a:pt x="10647" y="41032"/>
                    <a:pt x="10233" y="38407"/>
                  </a:cubicBezTo>
                  <a:cubicBezTo>
                    <a:pt x="9815" y="35763"/>
                    <a:pt x="9393" y="30277"/>
                    <a:pt x="9389" y="30225"/>
                  </a:cubicBezTo>
                  <a:cubicBezTo>
                    <a:pt x="9375" y="30098"/>
                    <a:pt x="9319" y="29976"/>
                    <a:pt x="9223" y="29894"/>
                  </a:cubicBezTo>
                  <a:cubicBezTo>
                    <a:pt x="9188" y="29863"/>
                    <a:pt x="5844" y="26785"/>
                    <a:pt x="4054" y="24168"/>
                  </a:cubicBezTo>
                  <a:cubicBezTo>
                    <a:pt x="3040" y="22687"/>
                    <a:pt x="1834" y="20183"/>
                    <a:pt x="1481" y="17597"/>
                  </a:cubicBezTo>
                  <a:cubicBezTo>
                    <a:pt x="1028" y="14309"/>
                    <a:pt x="2008" y="11640"/>
                    <a:pt x="4385" y="9668"/>
                  </a:cubicBezTo>
                  <a:cubicBezTo>
                    <a:pt x="9802" y="5177"/>
                    <a:pt x="19330" y="5104"/>
                    <a:pt x="20038" y="5104"/>
                  </a:cubicBezTo>
                  <a:cubicBezTo>
                    <a:pt x="20062" y="5104"/>
                    <a:pt x="20075" y="5104"/>
                    <a:pt x="20079" y="5104"/>
                  </a:cubicBezTo>
                  <a:cubicBezTo>
                    <a:pt x="20083" y="5104"/>
                    <a:pt x="20087" y="5104"/>
                    <a:pt x="20091" y="5104"/>
                  </a:cubicBezTo>
                  <a:cubicBezTo>
                    <a:pt x="20252" y="5104"/>
                    <a:pt x="20399" y="5022"/>
                    <a:pt x="20492" y="4891"/>
                  </a:cubicBezTo>
                  <a:cubicBezTo>
                    <a:pt x="20514" y="4865"/>
                    <a:pt x="22369" y="2348"/>
                    <a:pt x="29232" y="1272"/>
                  </a:cubicBezTo>
                  <a:cubicBezTo>
                    <a:pt x="30401" y="1088"/>
                    <a:pt x="31567" y="997"/>
                    <a:pt x="32707" y="997"/>
                  </a:cubicBezTo>
                  <a:close/>
                  <a:moveTo>
                    <a:pt x="32694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4" y="4643"/>
                  </a:cubicBezTo>
                  <a:cubicBezTo>
                    <a:pt x="11122" y="5169"/>
                    <a:pt x="6837" y="6341"/>
                    <a:pt x="3750" y="8897"/>
                  </a:cubicBezTo>
                  <a:cubicBezTo>
                    <a:pt x="1128" y="11074"/>
                    <a:pt x="0" y="14126"/>
                    <a:pt x="492" y="17732"/>
                  </a:cubicBezTo>
                  <a:cubicBezTo>
                    <a:pt x="871" y="20488"/>
                    <a:pt x="2156" y="23157"/>
                    <a:pt x="3231" y="24729"/>
                  </a:cubicBezTo>
                  <a:cubicBezTo>
                    <a:pt x="4890" y="27155"/>
                    <a:pt x="7725" y="29859"/>
                    <a:pt x="8404" y="30495"/>
                  </a:cubicBezTo>
                  <a:cubicBezTo>
                    <a:pt x="8483" y="31514"/>
                    <a:pt x="8862" y="36134"/>
                    <a:pt x="9245" y="38559"/>
                  </a:cubicBezTo>
                  <a:cubicBezTo>
                    <a:pt x="9528" y="40353"/>
                    <a:pt x="5644" y="45522"/>
                    <a:pt x="3127" y="48356"/>
                  </a:cubicBezTo>
                  <a:cubicBezTo>
                    <a:pt x="2974" y="48526"/>
                    <a:pt x="2957" y="48774"/>
                    <a:pt x="3083" y="48966"/>
                  </a:cubicBezTo>
                  <a:lnTo>
                    <a:pt x="12720" y="63566"/>
                  </a:lnTo>
                  <a:cubicBezTo>
                    <a:pt x="12815" y="63706"/>
                    <a:pt x="12972" y="63788"/>
                    <a:pt x="13138" y="63788"/>
                  </a:cubicBezTo>
                  <a:cubicBezTo>
                    <a:pt x="13251" y="63788"/>
                    <a:pt x="13360" y="63754"/>
                    <a:pt x="13447" y="63684"/>
                  </a:cubicBezTo>
                  <a:lnTo>
                    <a:pt x="24237" y="55271"/>
                  </a:lnTo>
                  <a:cubicBezTo>
                    <a:pt x="24995" y="55215"/>
                    <a:pt x="28452" y="54945"/>
                    <a:pt x="32005" y="54557"/>
                  </a:cubicBezTo>
                  <a:cubicBezTo>
                    <a:pt x="40248" y="53651"/>
                    <a:pt x="40975" y="52994"/>
                    <a:pt x="41254" y="52750"/>
                  </a:cubicBezTo>
                  <a:cubicBezTo>
                    <a:pt x="41563" y="52467"/>
                    <a:pt x="42295" y="51809"/>
                    <a:pt x="42656" y="44268"/>
                  </a:cubicBezTo>
                  <a:cubicBezTo>
                    <a:pt x="42804" y="41233"/>
                    <a:pt x="42830" y="38272"/>
                    <a:pt x="42835" y="37357"/>
                  </a:cubicBezTo>
                  <a:lnTo>
                    <a:pt x="46270" y="35372"/>
                  </a:lnTo>
                  <a:cubicBezTo>
                    <a:pt x="46462" y="35263"/>
                    <a:pt x="46558" y="35041"/>
                    <a:pt x="46510" y="34827"/>
                  </a:cubicBezTo>
                  <a:cubicBezTo>
                    <a:pt x="46475" y="34679"/>
                    <a:pt x="43096" y="20040"/>
                    <a:pt x="42256" y="16813"/>
                  </a:cubicBezTo>
                  <a:lnTo>
                    <a:pt x="41511" y="13974"/>
                  </a:lnTo>
                  <a:cubicBezTo>
                    <a:pt x="42282" y="13621"/>
                    <a:pt x="42987" y="13147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5" y="387"/>
                    <a:pt x="35107" y="0"/>
                    <a:pt x="3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846;p36">
              <a:extLst>
                <a:ext uri="{FF2B5EF4-FFF2-40B4-BE49-F238E27FC236}">
                  <a16:creationId xmlns:a16="http://schemas.microsoft.com/office/drawing/2014/main" id="{45070C09-8952-9E1F-D15D-405E8756E890}"/>
                </a:ext>
              </a:extLst>
            </p:cNvPr>
            <p:cNvSpPr/>
            <p:nvPr/>
          </p:nvSpPr>
          <p:spPr>
            <a:xfrm>
              <a:off x="2256500" y="1393725"/>
              <a:ext cx="1190725" cy="917700"/>
            </a:xfrm>
            <a:custGeom>
              <a:avLst/>
              <a:gdLst/>
              <a:ahLst/>
              <a:cxnLst/>
              <a:rect l="l" t="t" r="r" b="b"/>
              <a:pathLst>
                <a:path w="47629" h="36708" extrusionOk="0">
                  <a:moveTo>
                    <a:pt x="34431" y="1"/>
                  </a:moveTo>
                  <a:cubicBezTo>
                    <a:pt x="33273" y="1"/>
                    <a:pt x="32088" y="92"/>
                    <a:pt x="30904" y="278"/>
                  </a:cubicBezTo>
                  <a:cubicBezTo>
                    <a:pt x="23671" y="1410"/>
                    <a:pt x="21829" y="4106"/>
                    <a:pt x="21829" y="4106"/>
                  </a:cubicBezTo>
                  <a:cubicBezTo>
                    <a:pt x="21829" y="4106"/>
                    <a:pt x="21797" y="4105"/>
                    <a:pt x="21735" y="4105"/>
                  </a:cubicBezTo>
                  <a:cubicBezTo>
                    <a:pt x="20694" y="4105"/>
                    <a:pt x="11295" y="4233"/>
                    <a:pt x="5813" y="8782"/>
                  </a:cubicBezTo>
                  <a:cubicBezTo>
                    <a:pt x="0" y="13603"/>
                    <a:pt x="3545" y="21258"/>
                    <a:pt x="5387" y="23949"/>
                  </a:cubicBezTo>
                  <a:cubicBezTo>
                    <a:pt x="7229" y="26640"/>
                    <a:pt x="10634" y="29762"/>
                    <a:pt x="10634" y="29762"/>
                  </a:cubicBezTo>
                  <a:cubicBezTo>
                    <a:pt x="10634" y="29762"/>
                    <a:pt x="10865" y="32797"/>
                    <a:pt x="11161" y="35462"/>
                  </a:cubicBezTo>
                  <a:lnTo>
                    <a:pt x="15593" y="36707"/>
                  </a:lnTo>
                  <a:lnTo>
                    <a:pt x="20414" y="34155"/>
                  </a:lnTo>
                  <a:lnTo>
                    <a:pt x="25234" y="33023"/>
                  </a:lnTo>
                  <a:cubicBezTo>
                    <a:pt x="25234" y="33023"/>
                    <a:pt x="21690" y="30328"/>
                    <a:pt x="23675" y="27776"/>
                  </a:cubicBezTo>
                  <a:cubicBezTo>
                    <a:pt x="25661" y="25225"/>
                    <a:pt x="29345" y="24375"/>
                    <a:pt x="29484" y="22390"/>
                  </a:cubicBezTo>
                  <a:cubicBezTo>
                    <a:pt x="29628" y="20404"/>
                    <a:pt x="21690" y="17570"/>
                    <a:pt x="24241" y="15871"/>
                  </a:cubicBezTo>
                  <a:cubicBezTo>
                    <a:pt x="26793" y="14169"/>
                    <a:pt x="42669" y="13176"/>
                    <a:pt x="42669" y="13176"/>
                  </a:cubicBezTo>
                  <a:cubicBezTo>
                    <a:pt x="42669" y="13176"/>
                    <a:pt x="47629" y="11473"/>
                    <a:pt x="46492" y="6514"/>
                  </a:cubicBezTo>
                  <a:cubicBezTo>
                    <a:pt x="45546" y="2367"/>
                    <a:pt x="40338" y="1"/>
                    <a:pt x="344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847;p36">
              <a:extLst>
                <a:ext uri="{FF2B5EF4-FFF2-40B4-BE49-F238E27FC236}">
                  <a16:creationId xmlns:a16="http://schemas.microsoft.com/office/drawing/2014/main" id="{CE239E0A-8CF1-01E1-149A-D3206C9E98C2}"/>
                </a:ext>
              </a:extLst>
            </p:cNvPr>
            <p:cNvSpPr/>
            <p:nvPr/>
          </p:nvSpPr>
          <p:spPr>
            <a:xfrm>
              <a:off x="2300150" y="1381175"/>
              <a:ext cx="1146875" cy="942750"/>
            </a:xfrm>
            <a:custGeom>
              <a:avLst/>
              <a:gdLst/>
              <a:ahLst/>
              <a:cxnLst/>
              <a:rect l="l" t="t" r="r" b="b"/>
              <a:pathLst>
                <a:path w="45875" h="37710" extrusionOk="0">
                  <a:moveTo>
                    <a:pt x="32713" y="1002"/>
                  </a:moveTo>
                  <a:cubicBezTo>
                    <a:pt x="34998" y="1002"/>
                    <a:pt x="37178" y="1367"/>
                    <a:pt x="39064" y="2082"/>
                  </a:cubicBezTo>
                  <a:cubicBezTo>
                    <a:pt x="41920" y="3162"/>
                    <a:pt x="43767" y="4956"/>
                    <a:pt x="44267" y="7129"/>
                  </a:cubicBezTo>
                  <a:cubicBezTo>
                    <a:pt x="45230" y="11357"/>
                    <a:pt x="41372" y="12977"/>
                    <a:pt x="40823" y="13186"/>
                  </a:cubicBezTo>
                  <a:cubicBezTo>
                    <a:pt x="40261" y="13221"/>
                    <a:pt x="36551" y="13469"/>
                    <a:pt x="32615" y="13891"/>
                  </a:cubicBezTo>
                  <a:cubicBezTo>
                    <a:pt x="30464" y="14122"/>
                    <a:pt x="23915" y="14828"/>
                    <a:pt x="22221" y="15960"/>
                  </a:cubicBezTo>
                  <a:cubicBezTo>
                    <a:pt x="21624" y="16356"/>
                    <a:pt x="21494" y="16813"/>
                    <a:pt x="21489" y="17131"/>
                  </a:cubicBezTo>
                  <a:cubicBezTo>
                    <a:pt x="21481" y="18237"/>
                    <a:pt x="22913" y="19230"/>
                    <a:pt x="24568" y="20384"/>
                  </a:cubicBezTo>
                  <a:cubicBezTo>
                    <a:pt x="25652" y="21137"/>
                    <a:pt x="27285" y="22278"/>
                    <a:pt x="27242" y="22857"/>
                  </a:cubicBezTo>
                  <a:cubicBezTo>
                    <a:pt x="27185" y="23702"/>
                    <a:pt x="26118" y="24394"/>
                    <a:pt x="24890" y="25195"/>
                  </a:cubicBezTo>
                  <a:cubicBezTo>
                    <a:pt x="23758" y="25927"/>
                    <a:pt x="22478" y="26759"/>
                    <a:pt x="21537" y="27969"/>
                  </a:cubicBezTo>
                  <a:cubicBezTo>
                    <a:pt x="20971" y="28696"/>
                    <a:pt x="20740" y="29502"/>
                    <a:pt x="20854" y="30360"/>
                  </a:cubicBezTo>
                  <a:cubicBezTo>
                    <a:pt x="21010" y="31566"/>
                    <a:pt x="21825" y="32611"/>
                    <a:pt x="22452" y="33255"/>
                  </a:cubicBezTo>
                  <a:lnTo>
                    <a:pt x="18555" y="34170"/>
                  </a:lnTo>
                  <a:cubicBezTo>
                    <a:pt x="18515" y="34178"/>
                    <a:pt x="18472" y="34196"/>
                    <a:pt x="18437" y="34213"/>
                  </a:cubicBezTo>
                  <a:lnTo>
                    <a:pt x="13795" y="36674"/>
                  </a:lnTo>
                  <a:lnTo>
                    <a:pt x="9876" y="35572"/>
                  </a:lnTo>
                  <a:cubicBezTo>
                    <a:pt x="9602" y="33029"/>
                    <a:pt x="9389" y="30255"/>
                    <a:pt x="9393" y="30225"/>
                  </a:cubicBezTo>
                  <a:cubicBezTo>
                    <a:pt x="9384" y="30098"/>
                    <a:pt x="9323" y="29981"/>
                    <a:pt x="9232" y="29894"/>
                  </a:cubicBezTo>
                  <a:cubicBezTo>
                    <a:pt x="9197" y="29863"/>
                    <a:pt x="5848" y="26785"/>
                    <a:pt x="4059" y="24172"/>
                  </a:cubicBezTo>
                  <a:cubicBezTo>
                    <a:pt x="3044" y="22687"/>
                    <a:pt x="1838" y="20183"/>
                    <a:pt x="1485" y="17597"/>
                  </a:cubicBezTo>
                  <a:cubicBezTo>
                    <a:pt x="1032" y="14309"/>
                    <a:pt x="2012" y="11640"/>
                    <a:pt x="4390" y="9672"/>
                  </a:cubicBezTo>
                  <a:cubicBezTo>
                    <a:pt x="5996" y="8339"/>
                    <a:pt x="9027" y="6554"/>
                    <a:pt x="14326" y="5635"/>
                  </a:cubicBezTo>
                  <a:cubicBezTo>
                    <a:pt x="17247" y="5130"/>
                    <a:pt x="19614" y="5108"/>
                    <a:pt x="20021" y="5108"/>
                  </a:cubicBezTo>
                  <a:cubicBezTo>
                    <a:pt x="20060" y="5108"/>
                    <a:pt x="20081" y="5108"/>
                    <a:pt x="20083" y="5108"/>
                  </a:cubicBezTo>
                  <a:cubicBezTo>
                    <a:pt x="20248" y="5108"/>
                    <a:pt x="20405" y="5030"/>
                    <a:pt x="20501" y="4895"/>
                  </a:cubicBezTo>
                  <a:cubicBezTo>
                    <a:pt x="20505" y="4886"/>
                    <a:pt x="20963" y="4255"/>
                    <a:pt x="22256" y="3497"/>
                  </a:cubicBezTo>
                  <a:cubicBezTo>
                    <a:pt x="23458" y="2796"/>
                    <a:pt x="25648" y="1838"/>
                    <a:pt x="29240" y="1277"/>
                  </a:cubicBezTo>
                  <a:cubicBezTo>
                    <a:pt x="30408" y="1093"/>
                    <a:pt x="31574" y="1002"/>
                    <a:pt x="32713" y="1002"/>
                  </a:cubicBezTo>
                  <a:close/>
                  <a:moveTo>
                    <a:pt x="32693" y="0"/>
                  </a:moveTo>
                  <a:cubicBezTo>
                    <a:pt x="31506" y="0"/>
                    <a:pt x="30293" y="94"/>
                    <a:pt x="29079" y="284"/>
                  </a:cubicBezTo>
                  <a:cubicBezTo>
                    <a:pt x="22826" y="1268"/>
                    <a:pt x="20466" y="3410"/>
                    <a:pt x="19848" y="4107"/>
                  </a:cubicBezTo>
                  <a:cubicBezTo>
                    <a:pt x="17945" y="4137"/>
                    <a:pt x="16046" y="4316"/>
                    <a:pt x="14170" y="4647"/>
                  </a:cubicBezTo>
                  <a:cubicBezTo>
                    <a:pt x="8644" y="5601"/>
                    <a:pt x="5452" y="7486"/>
                    <a:pt x="3745" y="8901"/>
                  </a:cubicBezTo>
                  <a:cubicBezTo>
                    <a:pt x="1124" y="11074"/>
                    <a:pt x="0" y="14131"/>
                    <a:pt x="488" y="17732"/>
                  </a:cubicBezTo>
                  <a:cubicBezTo>
                    <a:pt x="867" y="20493"/>
                    <a:pt x="2151" y="23157"/>
                    <a:pt x="3227" y="24734"/>
                  </a:cubicBezTo>
                  <a:cubicBezTo>
                    <a:pt x="4886" y="27155"/>
                    <a:pt x="7721" y="29859"/>
                    <a:pt x="8404" y="30495"/>
                  </a:cubicBezTo>
                  <a:cubicBezTo>
                    <a:pt x="8461" y="31213"/>
                    <a:pt x="8670" y="33760"/>
                    <a:pt x="8918" y="36016"/>
                  </a:cubicBezTo>
                  <a:cubicBezTo>
                    <a:pt x="8940" y="36221"/>
                    <a:pt x="9084" y="36391"/>
                    <a:pt x="9280" y="36443"/>
                  </a:cubicBezTo>
                  <a:lnTo>
                    <a:pt x="13712" y="37688"/>
                  </a:lnTo>
                  <a:cubicBezTo>
                    <a:pt x="13756" y="37701"/>
                    <a:pt x="13804" y="37710"/>
                    <a:pt x="13847" y="37710"/>
                  </a:cubicBezTo>
                  <a:cubicBezTo>
                    <a:pt x="13930" y="37710"/>
                    <a:pt x="14009" y="37688"/>
                    <a:pt x="14083" y="37653"/>
                  </a:cubicBezTo>
                  <a:lnTo>
                    <a:pt x="18846" y="35132"/>
                  </a:lnTo>
                  <a:lnTo>
                    <a:pt x="23601" y="34013"/>
                  </a:lnTo>
                  <a:cubicBezTo>
                    <a:pt x="24015" y="33913"/>
                    <a:pt x="24128" y="33382"/>
                    <a:pt x="23789" y="33125"/>
                  </a:cubicBezTo>
                  <a:cubicBezTo>
                    <a:pt x="23771" y="33116"/>
                    <a:pt x="22047" y="31784"/>
                    <a:pt x="21847" y="30229"/>
                  </a:cubicBezTo>
                  <a:cubicBezTo>
                    <a:pt x="21768" y="29637"/>
                    <a:pt x="21925" y="29101"/>
                    <a:pt x="22326" y="28587"/>
                  </a:cubicBezTo>
                  <a:cubicBezTo>
                    <a:pt x="23166" y="27508"/>
                    <a:pt x="24368" y="26724"/>
                    <a:pt x="25435" y="26031"/>
                  </a:cubicBezTo>
                  <a:cubicBezTo>
                    <a:pt x="26889" y="25086"/>
                    <a:pt x="28143" y="24268"/>
                    <a:pt x="28239" y="22931"/>
                  </a:cubicBezTo>
                  <a:cubicBezTo>
                    <a:pt x="28322" y="21781"/>
                    <a:pt x="26845" y="20754"/>
                    <a:pt x="25138" y="19565"/>
                  </a:cubicBezTo>
                  <a:cubicBezTo>
                    <a:pt x="24015" y="18786"/>
                    <a:pt x="22482" y="17714"/>
                    <a:pt x="22487" y="17140"/>
                  </a:cubicBezTo>
                  <a:cubicBezTo>
                    <a:pt x="22487" y="17031"/>
                    <a:pt x="22582" y="16913"/>
                    <a:pt x="22770" y="16791"/>
                  </a:cubicBezTo>
                  <a:cubicBezTo>
                    <a:pt x="24773" y="15455"/>
                    <a:pt x="36573" y="14449"/>
                    <a:pt x="40949" y="14179"/>
                  </a:cubicBezTo>
                  <a:cubicBezTo>
                    <a:pt x="40997" y="14174"/>
                    <a:pt x="41041" y="14166"/>
                    <a:pt x="41080" y="14153"/>
                  </a:cubicBezTo>
                  <a:cubicBezTo>
                    <a:pt x="42016" y="13796"/>
                    <a:pt x="42874" y="13256"/>
                    <a:pt x="43601" y="12568"/>
                  </a:cubicBezTo>
                  <a:cubicBezTo>
                    <a:pt x="44703" y="11527"/>
                    <a:pt x="45874" y="9698"/>
                    <a:pt x="45234" y="6902"/>
                  </a:cubicBezTo>
                  <a:cubicBezTo>
                    <a:pt x="44664" y="4394"/>
                    <a:pt x="42595" y="2348"/>
                    <a:pt x="39417" y="1146"/>
                  </a:cubicBezTo>
                  <a:cubicBezTo>
                    <a:pt x="37412" y="387"/>
                    <a:pt x="35105" y="0"/>
                    <a:pt x="326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848;p36">
              <a:extLst>
                <a:ext uri="{FF2B5EF4-FFF2-40B4-BE49-F238E27FC236}">
                  <a16:creationId xmlns:a16="http://schemas.microsoft.com/office/drawing/2014/main" id="{49B1DE59-01F9-29C9-E9F7-BE58FDD11384}"/>
                </a:ext>
              </a:extLst>
            </p:cNvPr>
            <p:cNvSpPr/>
            <p:nvPr/>
          </p:nvSpPr>
          <p:spPr>
            <a:xfrm>
              <a:off x="2368500" y="1503700"/>
              <a:ext cx="995450" cy="436825"/>
            </a:xfrm>
            <a:custGeom>
              <a:avLst/>
              <a:gdLst/>
              <a:ahLst/>
              <a:cxnLst/>
              <a:rect l="l" t="t" r="r" b="b"/>
              <a:pathLst>
                <a:path w="39818" h="17473" extrusionOk="0">
                  <a:moveTo>
                    <a:pt x="35954" y="1"/>
                  </a:moveTo>
                  <a:cubicBezTo>
                    <a:pt x="35249" y="1"/>
                    <a:pt x="34733" y="222"/>
                    <a:pt x="34414" y="665"/>
                  </a:cubicBezTo>
                  <a:cubicBezTo>
                    <a:pt x="33687" y="1671"/>
                    <a:pt x="34484" y="3243"/>
                    <a:pt x="34645" y="3547"/>
                  </a:cubicBezTo>
                  <a:cubicBezTo>
                    <a:pt x="34767" y="3769"/>
                    <a:pt x="34997" y="3893"/>
                    <a:pt x="35233" y="3893"/>
                  </a:cubicBezTo>
                  <a:cubicBezTo>
                    <a:pt x="35341" y="3893"/>
                    <a:pt x="35450" y="3867"/>
                    <a:pt x="35550" y="3813"/>
                  </a:cubicBezTo>
                  <a:cubicBezTo>
                    <a:pt x="35873" y="3639"/>
                    <a:pt x="35990" y="3234"/>
                    <a:pt x="35816" y="2912"/>
                  </a:cubicBezTo>
                  <a:cubicBezTo>
                    <a:pt x="35542" y="2406"/>
                    <a:pt x="35341" y="1653"/>
                    <a:pt x="35494" y="1444"/>
                  </a:cubicBezTo>
                  <a:cubicBezTo>
                    <a:pt x="35529" y="1398"/>
                    <a:pt x="35664" y="1336"/>
                    <a:pt x="35949" y="1336"/>
                  </a:cubicBezTo>
                  <a:cubicBezTo>
                    <a:pt x="36092" y="1336"/>
                    <a:pt x="36272" y="1351"/>
                    <a:pt x="36495" y="1392"/>
                  </a:cubicBezTo>
                  <a:cubicBezTo>
                    <a:pt x="37924" y="1653"/>
                    <a:pt x="38224" y="3229"/>
                    <a:pt x="38281" y="3708"/>
                  </a:cubicBezTo>
                  <a:cubicBezTo>
                    <a:pt x="38429" y="4967"/>
                    <a:pt x="37998" y="6561"/>
                    <a:pt x="36900" y="7053"/>
                  </a:cubicBezTo>
                  <a:cubicBezTo>
                    <a:pt x="36500" y="7231"/>
                    <a:pt x="35640" y="7294"/>
                    <a:pt x="34517" y="7294"/>
                  </a:cubicBezTo>
                  <a:cubicBezTo>
                    <a:pt x="33199" y="7294"/>
                    <a:pt x="31518" y="7207"/>
                    <a:pt x="29785" y="7118"/>
                  </a:cubicBezTo>
                  <a:cubicBezTo>
                    <a:pt x="27501" y="7001"/>
                    <a:pt x="24974" y="6871"/>
                    <a:pt x="22474" y="6871"/>
                  </a:cubicBezTo>
                  <a:cubicBezTo>
                    <a:pt x="19213" y="6871"/>
                    <a:pt x="15998" y="7092"/>
                    <a:pt x="13430" y="7854"/>
                  </a:cubicBezTo>
                  <a:cubicBezTo>
                    <a:pt x="5849" y="10101"/>
                    <a:pt x="589" y="16114"/>
                    <a:pt x="371" y="16367"/>
                  </a:cubicBezTo>
                  <a:cubicBezTo>
                    <a:pt x="1" y="16802"/>
                    <a:pt x="306" y="17468"/>
                    <a:pt x="876" y="17473"/>
                  </a:cubicBezTo>
                  <a:cubicBezTo>
                    <a:pt x="1068" y="17473"/>
                    <a:pt x="1255" y="17386"/>
                    <a:pt x="1381" y="17242"/>
                  </a:cubicBezTo>
                  <a:cubicBezTo>
                    <a:pt x="1434" y="17177"/>
                    <a:pt x="6602" y="11268"/>
                    <a:pt x="13809" y="9130"/>
                  </a:cubicBezTo>
                  <a:cubicBezTo>
                    <a:pt x="16233" y="8411"/>
                    <a:pt x="19320" y="8200"/>
                    <a:pt x="22474" y="8200"/>
                  </a:cubicBezTo>
                  <a:cubicBezTo>
                    <a:pt x="24942" y="8200"/>
                    <a:pt x="27451" y="8329"/>
                    <a:pt x="29716" y="8446"/>
                  </a:cubicBezTo>
                  <a:cubicBezTo>
                    <a:pt x="31695" y="8549"/>
                    <a:pt x="33280" y="8625"/>
                    <a:pt x="34519" y="8625"/>
                  </a:cubicBezTo>
                  <a:cubicBezTo>
                    <a:pt x="35905" y="8625"/>
                    <a:pt x="36856" y="8530"/>
                    <a:pt x="37440" y="8267"/>
                  </a:cubicBezTo>
                  <a:cubicBezTo>
                    <a:pt x="39143" y="7514"/>
                    <a:pt x="39818" y="5324"/>
                    <a:pt x="39604" y="3547"/>
                  </a:cubicBezTo>
                  <a:cubicBezTo>
                    <a:pt x="39382" y="1688"/>
                    <a:pt x="38281" y="360"/>
                    <a:pt x="36735" y="77"/>
                  </a:cubicBezTo>
                  <a:cubicBezTo>
                    <a:pt x="36453" y="26"/>
                    <a:pt x="36193" y="1"/>
                    <a:pt x="359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849;p36">
              <a:extLst>
                <a:ext uri="{FF2B5EF4-FFF2-40B4-BE49-F238E27FC236}">
                  <a16:creationId xmlns:a16="http://schemas.microsoft.com/office/drawing/2014/main" id="{805B631E-726C-0C6F-E771-0777ED67E12F}"/>
                </a:ext>
              </a:extLst>
            </p:cNvPr>
            <p:cNvSpPr/>
            <p:nvPr/>
          </p:nvSpPr>
          <p:spPr>
            <a:xfrm>
              <a:off x="2471600" y="1867775"/>
              <a:ext cx="430900" cy="190550"/>
            </a:xfrm>
            <a:custGeom>
              <a:avLst/>
              <a:gdLst/>
              <a:ahLst/>
              <a:cxnLst/>
              <a:rect l="l" t="t" r="r" b="b"/>
              <a:pathLst>
                <a:path w="17236" h="7622" extrusionOk="0">
                  <a:moveTo>
                    <a:pt x="15239" y="1"/>
                  </a:moveTo>
                  <a:cubicBezTo>
                    <a:pt x="14375" y="1"/>
                    <a:pt x="13119" y="163"/>
                    <a:pt x="11318" y="480"/>
                  </a:cubicBezTo>
                  <a:cubicBezTo>
                    <a:pt x="9276" y="837"/>
                    <a:pt x="6824" y="1956"/>
                    <a:pt x="4037" y="3798"/>
                  </a:cubicBezTo>
                  <a:cubicBezTo>
                    <a:pt x="2800" y="4612"/>
                    <a:pt x="1612" y="5496"/>
                    <a:pt x="475" y="6445"/>
                  </a:cubicBezTo>
                  <a:cubicBezTo>
                    <a:pt x="1" y="6850"/>
                    <a:pt x="288" y="7621"/>
                    <a:pt x="911" y="7621"/>
                  </a:cubicBezTo>
                  <a:cubicBezTo>
                    <a:pt x="1067" y="7621"/>
                    <a:pt x="1220" y="7565"/>
                    <a:pt x="1342" y="7460"/>
                  </a:cubicBezTo>
                  <a:cubicBezTo>
                    <a:pt x="1398" y="7412"/>
                    <a:pt x="7072" y="2583"/>
                    <a:pt x="11553" y="1791"/>
                  </a:cubicBezTo>
                  <a:cubicBezTo>
                    <a:pt x="13608" y="1429"/>
                    <a:pt x="14692" y="1329"/>
                    <a:pt x="15263" y="1325"/>
                  </a:cubicBezTo>
                  <a:lnTo>
                    <a:pt x="15263" y="1325"/>
                  </a:lnTo>
                  <a:cubicBezTo>
                    <a:pt x="14910" y="1616"/>
                    <a:pt x="14253" y="2074"/>
                    <a:pt x="13042" y="2775"/>
                  </a:cubicBezTo>
                  <a:cubicBezTo>
                    <a:pt x="10482" y="4255"/>
                    <a:pt x="9772" y="4978"/>
                    <a:pt x="10116" y="5740"/>
                  </a:cubicBezTo>
                  <a:cubicBezTo>
                    <a:pt x="10305" y="6161"/>
                    <a:pt x="10728" y="6290"/>
                    <a:pt x="11229" y="6290"/>
                  </a:cubicBezTo>
                  <a:cubicBezTo>
                    <a:pt x="11572" y="6290"/>
                    <a:pt x="11950" y="6230"/>
                    <a:pt x="12315" y="6162"/>
                  </a:cubicBezTo>
                  <a:cubicBezTo>
                    <a:pt x="13125" y="6014"/>
                    <a:pt x="14166" y="5731"/>
                    <a:pt x="15245" y="5370"/>
                  </a:cubicBezTo>
                  <a:cubicBezTo>
                    <a:pt x="15598" y="5252"/>
                    <a:pt x="15785" y="4874"/>
                    <a:pt x="15668" y="4525"/>
                  </a:cubicBezTo>
                  <a:cubicBezTo>
                    <a:pt x="15574" y="4247"/>
                    <a:pt x="15317" y="4072"/>
                    <a:pt x="15040" y="4072"/>
                  </a:cubicBezTo>
                  <a:cubicBezTo>
                    <a:pt x="14970" y="4072"/>
                    <a:pt x="14898" y="4083"/>
                    <a:pt x="14827" y="4107"/>
                  </a:cubicBezTo>
                  <a:cubicBezTo>
                    <a:pt x="13991" y="4390"/>
                    <a:pt x="13142" y="4625"/>
                    <a:pt x="12284" y="4808"/>
                  </a:cubicBezTo>
                  <a:cubicBezTo>
                    <a:pt x="12620" y="4582"/>
                    <a:pt x="13086" y="4290"/>
                    <a:pt x="13708" y="3929"/>
                  </a:cubicBezTo>
                  <a:cubicBezTo>
                    <a:pt x="16421" y="2357"/>
                    <a:pt x="17235" y="1551"/>
                    <a:pt x="16935" y="724"/>
                  </a:cubicBezTo>
                  <a:cubicBezTo>
                    <a:pt x="16759" y="238"/>
                    <a:pt x="16285" y="1"/>
                    <a:pt x="152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850;p36">
              <a:extLst>
                <a:ext uri="{FF2B5EF4-FFF2-40B4-BE49-F238E27FC236}">
                  <a16:creationId xmlns:a16="http://schemas.microsoft.com/office/drawing/2014/main" id="{42ED8EFD-A1B9-E671-167D-9DA856B2D4D4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851;p36">
              <a:extLst>
                <a:ext uri="{FF2B5EF4-FFF2-40B4-BE49-F238E27FC236}">
                  <a16:creationId xmlns:a16="http://schemas.microsoft.com/office/drawing/2014/main" id="{518A96A4-84E6-138B-82FA-C73112AD585A}"/>
                </a:ext>
              </a:extLst>
            </p:cNvPr>
            <p:cNvSpPr/>
            <p:nvPr/>
          </p:nvSpPr>
          <p:spPr>
            <a:xfrm>
              <a:off x="2557875" y="2084300"/>
              <a:ext cx="240875" cy="377825"/>
            </a:xfrm>
            <a:custGeom>
              <a:avLst/>
              <a:gdLst/>
              <a:ahLst/>
              <a:cxnLst/>
              <a:rect l="l" t="t" r="r" b="b"/>
              <a:pathLst>
                <a:path w="9635" h="15113" extrusionOk="0">
                  <a:moveTo>
                    <a:pt x="4110" y="0"/>
                  </a:moveTo>
                  <a:cubicBezTo>
                    <a:pt x="1" y="0"/>
                    <a:pt x="165" y="6200"/>
                    <a:pt x="1413" y="10499"/>
                  </a:cubicBezTo>
                  <a:cubicBezTo>
                    <a:pt x="2285" y="13499"/>
                    <a:pt x="4014" y="15112"/>
                    <a:pt x="5836" y="15112"/>
                  </a:cubicBezTo>
                  <a:cubicBezTo>
                    <a:pt x="6682" y="15112"/>
                    <a:pt x="7549" y="14764"/>
                    <a:pt x="8359" y="14044"/>
                  </a:cubicBezTo>
                  <a:lnTo>
                    <a:pt x="9635" y="9223"/>
                  </a:lnTo>
                  <a:cubicBezTo>
                    <a:pt x="9635" y="9223"/>
                    <a:pt x="8786" y="297"/>
                    <a:pt x="4388" y="10"/>
                  </a:cubicBezTo>
                  <a:cubicBezTo>
                    <a:pt x="4293" y="3"/>
                    <a:pt x="4200" y="0"/>
                    <a:pt x="4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852;p36">
              <a:extLst>
                <a:ext uri="{FF2B5EF4-FFF2-40B4-BE49-F238E27FC236}">
                  <a16:creationId xmlns:a16="http://schemas.microsoft.com/office/drawing/2014/main" id="{897E9763-42FE-3192-208B-1634F4C1B370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853;p36">
              <a:extLst>
                <a:ext uri="{FF2B5EF4-FFF2-40B4-BE49-F238E27FC236}">
                  <a16:creationId xmlns:a16="http://schemas.microsoft.com/office/drawing/2014/main" id="{5EA31C47-FCD7-03B8-33E2-0665D448E066}"/>
                </a:ext>
              </a:extLst>
            </p:cNvPr>
            <p:cNvSpPr/>
            <p:nvPr/>
          </p:nvSpPr>
          <p:spPr>
            <a:xfrm>
              <a:off x="2561200" y="2071850"/>
              <a:ext cx="250400" cy="402750"/>
            </a:xfrm>
            <a:custGeom>
              <a:avLst/>
              <a:gdLst/>
              <a:ahLst/>
              <a:cxnLst/>
              <a:rect l="l" t="t" r="r" b="b"/>
              <a:pathLst>
                <a:path w="10016" h="16110" extrusionOk="0">
                  <a:moveTo>
                    <a:pt x="3976" y="1"/>
                  </a:moveTo>
                  <a:cubicBezTo>
                    <a:pt x="2824" y="1"/>
                    <a:pt x="1895" y="426"/>
                    <a:pt x="1215" y="1274"/>
                  </a:cubicBezTo>
                  <a:cubicBezTo>
                    <a:pt x="410" y="2280"/>
                    <a:pt x="0" y="3813"/>
                    <a:pt x="0" y="5833"/>
                  </a:cubicBezTo>
                  <a:cubicBezTo>
                    <a:pt x="0" y="7483"/>
                    <a:pt x="283" y="9364"/>
                    <a:pt x="802" y="11137"/>
                  </a:cubicBezTo>
                  <a:cubicBezTo>
                    <a:pt x="1546" y="13710"/>
                    <a:pt x="2966" y="15469"/>
                    <a:pt x="4694" y="15966"/>
                  </a:cubicBezTo>
                  <a:cubicBezTo>
                    <a:pt x="5021" y="16061"/>
                    <a:pt x="5361" y="16109"/>
                    <a:pt x="5696" y="16109"/>
                  </a:cubicBezTo>
                  <a:cubicBezTo>
                    <a:pt x="6684" y="16109"/>
                    <a:pt x="7673" y="15700"/>
                    <a:pt x="8552" y="14916"/>
                  </a:cubicBezTo>
                  <a:cubicBezTo>
                    <a:pt x="8748" y="14729"/>
                    <a:pt x="8766" y="14420"/>
                    <a:pt x="8583" y="14220"/>
                  </a:cubicBezTo>
                  <a:cubicBezTo>
                    <a:pt x="8485" y="14107"/>
                    <a:pt x="8348" y="14050"/>
                    <a:pt x="8209" y="14050"/>
                  </a:cubicBezTo>
                  <a:cubicBezTo>
                    <a:pt x="8095" y="14050"/>
                    <a:pt x="7980" y="14089"/>
                    <a:pt x="7886" y="14167"/>
                  </a:cubicBezTo>
                  <a:cubicBezTo>
                    <a:pt x="7185" y="14793"/>
                    <a:pt x="6440" y="15113"/>
                    <a:pt x="5699" y="15113"/>
                  </a:cubicBezTo>
                  <a:cubicBezTo>
                    <a:pt x="5455" y="15113"/>
                    <a:pt x="5211" y="15078"/>
                    <a:pt x="4969" y="15008"/>
                  </a:cubicBezTo>
                  <a:cubicBezTo>
                    <a:pt x="3580" y="14603"/>
                    <a:pt x="2408" y="13092"/>
                    <a:pt x="1759" y="10858"/>
                  </a:cubicBezTo>
                  <a:cubicBezTo>
                    <a:pt x="867" y="7792"/>
                    <a:pt x="562" y="3682"/>
                    <a:pt x="1995" y="1901"/>
                  </a:cubicBezTo>
                  <a:cubicBezTo>
                    <a:pt x="2480" y="1296"/>
                    <a:pt x="3133" y="1000"/>
                    <a:pt x="3979" y="1000"/>
                  </a:cubicBezTo>
                  <a:cubicBezTo>
                    <a:pt x="4059" y="1000"/>
                    <a:pt x="4141" y="1003"/>
                    <a:pt x="4224" y="1008"/>
                  </a:cubicBezTo>
                  <a:cubicBezTo>
                    <a:pt x="6214" y="1135"/>
                    <a:pt x="7403" y="3447"/>
                    <a:pt x="8047" y="5367"/>
                  </a:cubicBezTo>
                  <a:cubicBezTo>
                    <a:pt x="8788" y="7553"/>
                    <a:pt x="9005" y="9748"/>
                    <a:pt x="9005" y="9769"/>
                  </a:cubicBezTo>
                  <a:cubicBezTo>
                    <a:pt x="9034" y="10023"/>
                    <a:pt x="9247" y="10212"/>
                    <a:pt x="9497" y="10212"/>
                  </a:cubicBezTo>
                  <a:cubicBezTo>
                    <a:pt x="9513" y="10212"/>
                    <a:pt x="9529" y="10211"/>
                    <a:pt x="9545" y="10209"/>
                  </a:cubicBezTo>
                  <a:cubicBezTo>
                    <a:pt x="9815" y="10183"/>
                    <a:pt x="10015" y="9944"/>
                    <a:pt x="9998" y="9674"/>
                  </a:cubicBezTo>
                  <a:cubicBezTo>
                    <a:pt x="9963" y="9295"/>
                    <a:pt x="9053" y="316"/>
                    <a:pt x="4289" y="11"/>
                  </a:cubicBezTo>
                  <a:cubicBezTo>
                    <a:pt x="4183" y="4"/>
                    <a:pt x="4079" y="1"/>
                    <a:pt x="39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854;p36">
              <a:extLst>
                <a:ext uri="{FF2B5EF4-FFF2-40B4-BE49-F238E27FC236}">
                  <a16:creationId xmlns:a16="http://schemas.microsoft.com/office/drawing/2014/main" id="{B818A46A-7AD2-0E29-D44F-A33DA1EFD0ED}"/>
                </a:ext>
              </a:extLst>
            </p:cNvPr>
            <p:cNvSpPr/>
            <p:nvPr/>
          </p:nvSpPr>
          <p:spPr>
            <a:xfrm>
              <a:off x="2210450" y="2463800"/>
              <a:ext cx="542250" cy="747675"/>
            </a:xfrm>
            <a:custGeom>
              <a:avLst/>
              <a:gdLst/>
              <a:ahLst/>
              <a:cxnLst/>
              <a:rect l="l" t="t" r="r" b="b"/>
              <a:pathLst>
                <a:path w="21690" h="29907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566" y="6658"/>
                    <a:pt x="5387" y="13464"/>
                  </a:cubicBezTo>
                  <a:cubicBezTo>
                    <a:pt x="10211" y="20270"/>
                    <a:pt x="15167" y="29906"/>
                    <a:pt x="15167" y="29906"/>
                  </a:cubicBezTo>
                  <a:lnTo>
                    <a:pt x="21690" y="21542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855;p36">
              <a:extLst>
                <a:ext uri="{FF2B5EF4-FFF2-40B4-BE49-F238E27FC236}">
                  <a16:creationId xmlns:a16="http://schemas.microsoft.com/office/drawing/2014/main" id="{3826F3F4-FE52-E5F5-4676-876B6935036F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856;p36">
              <a:extLst>
                <a:ext uri="{FF2B5EF4-FFF2-40B4-BE49-F238E27FC236}">
                  <a16:creationId xmlns:a16="http://schemas.microsoft.com/office/drawing/2014/main" id="{35BFD367-D7B6-E2EB-E19F-43F472582E64}"/>
                </a:ext>
              </a:extLst>
            </p:cNvPr>
            <p:cNvSpPr/>
            <p:nvPr/>
          </p:nvSpPr>
          <p:spPr>
            <a:xfrm>
              <a:off x="2210450" y="2463800"/>
              <a:ext cx="286325" cy="270000"/>
            </a:xfrm>
            <a:custGeom>
              <a:avLst/>
              <a:gdLst/>
              <a:ahLst/>
              <a:cxnLst/>
              <a:rect l="l" t="t" r="r" b="b"/>
              <a:pathLst>
                <a:path w="11453" h="10800" extrusionOk="0">
                  <a:moveTo>
                    <a:pt x="7512" y="0"/>
                  </a:moveTo>
                  <a:lnTo>
                    <a:pt x="0" y="5526"/>
                  </a:lnTo>
                  <a:cubicBezTo>
                    <a:pt x="0" y="5526"/>
                    <a:pt x="423" y="6362"/>
                    <a:pt x="3514" y="10799"/>
                  </a:cubicBezTo>
                  <a:lnTo>
                    <a:pt x="11452" y="5979"/>
                  </a:lnTo>
                  <a:lnTo>
                    <a:pt x="75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857;p36">
              <a:extLst>
                <a:ext uri="{FF2B5EF4-FFF2-40B4-BE49-F238E27FC236}">
                  <a16:creationId xmlns:a16="http://schemas.microsoft.com/office/drawing/2014/main" id="{D0FFA6CA-E5B4-2CD9-64F8-DA84F32CF531}"/>
                </a:ext>
              </a:extLst>
            </p:cNvPr>
            <p:cNvSpPr/>
            <p:nvPr/>
          </p:nvSpPr>
          <p:spPr>
            <a:xfrm>
              <a:off x="2196500" y="2451325"/>
              <a:ext cx="569475" cy="772675"/>
            </a:xfrm>
            <a:custGeom>
              <a:avLst/>
              <a:gdLst/>
              <a:ahLst/>
              <a:cxnLst/>
              <a:rect l="l" t="t" r="r" b="b"/>
              <a:pathLst>
                <a:path w="22779" h="30907" extrusionOk="0">
                  <a:moveTo>
                    <a:pt x="7943" y="1213"/>
                  </a:moveTo>
                  <a:lnTo>
                    <a:pt x="21634" y="22014"/>
                  </a:lnTo>
                  <a:lnTo>
                    <a:pt x="15808" y="29482"/>
                  </a:lnTo>
                  <a:cubicBezTo>
                    <a:pt x="14575" y="27148"/>
                    <a:pt x="10395" y="19376"/>
                    <a:pt x="6354" y="13671"/>
                  </a:cubicBezTo>
                  <a:cubicBezTo>
                    <a:pt x="2910" y="8812"/>
                    <a:pt x="1651" y="6870"/>
                    <a:pt x="1216" y="6160"/>
                  </a:cubicBezTo>
                  <a:lnTo>
                    <a:pt x="7943" y="1213"/>
                  </a:lnTo>
                  <a:close/>
                  <a:moveTo>
                    <a:pt x="8071" y="1"/>
                  </a:moveTo>
                  <a:cubicBezTo>
                    <a:pt x="7968" y="1"/>
                    <a:pt x="7864" y="33"/>
                    <a:pt x="7774" y="99"/>
                  </a:cubicBezTo>
                  <a:lnTo>
                    <a:pt x="262" y="5624"/>
                  </a:lnTo>
                  <a:cubicBezTo>
                    <a:pt x="66" y="5768"/>
                    <a:pt x="1" y="6034"/>
                    <a:pt x="110" y="6251"/>
                  </a:cubicBezTo>
                  <a:cubicBezTo>
                    <a:pt x="136" y="6299"/>
                    <a:pt x="750" y="7497"/>
                    <a:pt x="5540" y="14251"/>
                  </a:cubicBezTo>
                  <a:cubicBezTo>
                    <a:pt x="10282" y="20948"/>
                    <a:pt x="15233" y="30540"/>
                    <a:pt x="15281" y="30636"/>
                  </a:cubicBezTo>
                  <a:cubicBezTo>
                    <a:pt x="15359" y="30789"/>
                    <a:pt x="15507" y="30889"/>
                    <a:pt x="15681" y="30906"/>
                  </a:cubicBezTo>
                  <a:lnTo>
                    <a:pt x="15725" y="30906"/>
                  </a:lnTo>
                  <a:cubicBezTo>
                    <a:pt x="15877" y="30906"/>
                    <a:pt x="16025" y="30836"/>
                    <a:pt x="16121" y="30715"/>
                  </a:cubicBezTo>
                  <a:lnTo>
                    <a:pt x="22640" y="22354"/>
                  </a:lnTo>
                  <a:cubicBezTo>
                    <a:pt x="22770" y="22184"/>
                    <a:pt x="22779" y="21949"/>
                    <a:pt x="22661" y="21771"/>
                  </a:cubicBezTo>
                  <a:lnTo>
                    <a:pt x="8488" y="225"/>
                  </a:lnTo>
                  <a:cubicBezTo>
                    <a:pt x="8392" y="79"/>
                    <a:pt x="8233" y="1"/>
                    <a:pt x="8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858;p36">
              <a:extLst>
                <a:ext uri="{FF2B5EF4-FFF2-40B4-BE49-F238E27FC236}">
                  <a16:creationId xmlns:a16="http://schemas.microsoft.com/office/drawing/2014/main" id="{7DED2750-FF49-93E5-6AB9-331EAC5315AC}"/>
                </a:ext>
              </a:extLst>
            </p:cNvPr>
            <p:cNvSpPr/>
            <p:nvPr/>
          </p:nvSpPr>
          <p:spPr>
            <a:xfrm>
              <a:off x="3308950" y="3206125"/>
              <a:ext cx="942650" cy="714125"/>
            </a:xfrm>
            <a:custGeom>
              <a:avLst/>
              <a:gdLst/>
              <a:ahLst/>
              <a:cxnLst/>
              <a:rect l="l" t="t" r="r" b="b"/>
              <a:pathLst>
                <a:path w="37706" h="28565" extrusionOk="0">
                  <a:moveTo>
                    <a:pt x="13756" y="1"/>
                  </a:moveTo>
                  <a:cubicBezTo>
                    <a:pt x="13543" y="1"/>
                    <a:pt x="13307" y="265"/>
                    <a:pt x="13042" y="923"/>
                  </a:cubicBezTo>
                  <a:cubicBezTo>
                    <a:pt x="12193" y="3052"/>
                    <a:pt x="6663" y="8717"/>
                    <a:pt x="4965" y="10137"/>
                  </a:cubicBezTo>
                  <a:cubicBezTo>
                    <a:pt x="3262" y="11557"/>
                    <a:pt x="3123" y="13255"/>
                    <a:pt x="2696" y="16233"/>
                  </a:cubicBezTo>
                  <a:cubicBezTo>
                    <a:pt x="2269" y="19212"/>
                    <a:pt x="1" y="23888"/>
                    <a:pt x="1" y="23888"/>
                  </a:cubicBezTo>
                  <a:lnTo>
                    <a:pt x="2692" y="28565"/>
                  </a:lnTo>
                  <a:lnTo>
                    <a:pt x="8366" y="24877"/>
                  </a:lnTo>
                  <a:cubicBezTo>
                    <a:pt x="8366" y="24877"/>
                    <a:pt x="9916" y="25059"/>
                    <a:pt x="11555" y="25059"/>
                  </a:cubicBezTo>
                  <a:cubicBezTo>
                    <a:pt x="11958" y="25059"/>
                    <a:pt x="12367" y="25048"/>
                    <a:pt x="12759" y="25020"/>
                  </a:cubicBezTo>
                  <a:cubicBezTo>
                    <a:pt x="14741" y="24877"/>
                    <a:pt x="20837" y="24028"/>
                    <a:pt x="20837" y="24028"/>
                  </a:cubicBezTo>
                  <a:cubicBezTo>
                    <a:pt x="20837" y="24028"/>
                    <a:pt x="26933" y="26723"/>
                    <a:pt x="27782" y="26862"/>
                  </a:cubicBezTo>
                  <a:cubicBezTo>
                    <a:pt x="27918" y="26885"/>
                    <a:pt x="28040" y="26897"/>
                    <a:pt x="28151" y="26897"/>
                  </a:cubicBezTo>
                  <a:cubicBezTo>
                    <a:pt x="28733" y="26897"/>
                    <a:pt x="29009" y="26564"/>
                    <a:pt x="29485" y="25730"/>
                  </a:cubicBezTo>
                  <a:cubicBezTo>
                    <a:pt x="30051" y="24737"/>
                    <a:pt x="28065" y="24454"/>
                    <a:pt x="27499" y="24028"/>
                  </a:cubicBezTo>
                  <a:cubicBezTo>
                    <a:pt x="26933" y="23601"/>
                    <a:pt x="22396" y="21049"/>
                    <a:pt x="22396" y="21049"/>
                  </a:cubicBezTo>
                  <a:lnTo>
                    <a:pt x="22396" y="21049"/>
                  </a:lnTo>
                  <a:cubicBezTo>
                    <a:pt x="22396" y="21049"/>
                    <a:pt x="31610" y="22464"/>
                    <a:pt x="32746" y="22464"/>
                  </a:cubicBezTo>
                  <a:cubicBezTo>
                    <a:pt x="33878" y="22464"/>
                    <a:pt x="34161" y="22464"/>
                    <a:pt x="34588" y="21615"/>
                  </a:cubicBezTo>
                  <a:cubicBezTo>
                    <a:pt x="35010" y="20766"/>
                    <a:pt x="35010" y="20483"/>
                    <a:pt x="34588" y="19917"/>
                  </a:cubicBezTo>
                  <a:cubicBezTo>
                    <a:pt x="34161" y="19347"/>
                    <a:pt x="22539" y="17505"/>
                    <a:pt x="22539" y="17505"/>
                  </a:cubicBezTo>
                  <a:lnTo>
                    <a:pt x="22256" y="15946"/>
                  </a:lnTo>
                  <a:cubicBezTo>
                    <a:pt x="22256" y="15946"/>
                    <a:pt x="33173" y="15097"/>
                    <a:pt x="34449" y="15097"/>
                  </a:cubicBezTo>
                  <a:cubicBezTo>
                    <a:pt x="35724" y="15097"/>
                    <a:pt x="36007" y="14957"/>
                    <a:pt x="36717" y="14387"/>
                  </a:cubicBezTo>
                  <a:cubicBezTo>
                    <a:pt x="37423" y="13821"/>
                    <a:pt x="37706" y="12828"/>
                    <a:pt x="37140" y="11979"/>
                  </a:cubicBezTo>
                  <a:cubicBezTo>
                    <a:pt x="36875" y="11583"/>
                    <a:pt x="35901" y="11463"/>
                    <a:pt x="34678" y="11463"/>
                  </a:cubicBezTo>
                  <a:cubicBezTo>
                    <a:pt x="33279" y="11463"/>
                    <a:pt x="31555" y="11619"/>
                    <a:pt x="30194" y="11696"/>
                  </a:cubicBezTo>
                  <a:cubicBezTo>
                    <a:pt x="27643" y="11835"/>
                    <a:pt x="22539" y="11979"/>
                    <a:pt x="22539" y="11979"/>
                  </a:cubicBezTo>
                  <a:lnTo>
                    <a:pt x="21546" y="10986"/>
                  </a:lnTo>
                  <a:lnTo>
                    <a:pt x="22822" y="10420"/>
                  </a:lnTo>
                  <a:cubicBezTo>
                    <a:pt x="24098" y="9854"/>
                    <a:pt x="33456" y="6593"/>
                    <a:pt x="34305" y="6166"/>
                  </a:cubicBezTo>
                  <a:cubicBezTo>
                    <a:pt x="35154" y="5743"/>
                    <a:pt x="35724" y="5600"/>
                    <a:pt x="35581" y="4185"/>
                  </a:cubicBezTo>
                  <a:cubicBezTo>
                    <a:pt x="35482" y="3180"/>
                    <a:pt x="34601" y="2603"/>
                    <a:pt x="33441" y="2603"/>
                  </a:cubicBezTo>
                  <a:cubicBezTo>
                    <a:pt x="32962" y="2603"/>
                    <a:pt x="32435" y="2701"/>
                    <a:pt x="31897" y="2909"/>
                  </a:cubicBezTo>
                  <a:cubicBezTo>
                    <a:pt x="30055" y="3614"/>
                    <a:pt x="12333" y="10276"/>
                    <a:pt x="12333" y="10276"/>
                  </a:cubicBezTo>
                  <a:lnTo>
                    <a:pt x="11061" y="9288"/>
                  </a:lnTo>
                  <a:cubicBezTo>
                    <a:pt x="11061" y="9288"/>
                    <a:pt x="12337" y="7725"/>
                    <a:pt x="13752" y="6736"/>
                  </a:cubicBezTo>
                  <a:cubicBezTo>
                    <a:pt x="15172" y="5743"/>
                    <a:pt x="15315" y="4185"/>
                    <a:pt x="14889" y="2482"/>
                  </a:cubicBezTo>
                  <a:cubicBezTo>
                    <a:pt x="14591" y="1310"/>
                    <a:pt x="14231" y="1"/>
                    <a:pt x="13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859;p36">
              <a:extLst>
                <a:ext uri="{FF2B5EF4-FFF2-40B4-BE49-F238E27FC236}">
                  <a16:creationId xmlns:a16="http://schemas.microsoft.com/office/drawing/2014/main" id="{52D7F2BB-C2E5-C353-267A-1E64D8D7791F}"/>
                </a:ext>
              </a:extLst>
            </p:cNvPr>
            <p:cNvSpPr/>
            <p:nvPr/>
          </p:nvSpPr>
          <p:spPr>
            <a:xfrm>
              <a:off x="3295900" y="3193550"/>
              <a:ext cx="968650" cy="739125"/>
            </a:xfrm>
            <a:custGeom>
              <a:avLst/>
              <a:gdLst/>
              <a:ahLst/>
              <a:cxnLst/>
              <a:rect l="l" t="t" r="r" b="b"/>
              <a:pathLst>
                <a:path w="38746" h="29565" extrusionOk="0">
                  <a:moveTo>
                    <a:pt x="14274" y="1108"/>
                  </a:moveTo>
                  <a:cubicBezTo>
                    <a:pt x="14444" y="1396"/>
                    <a:pt x="14662" y="2066"/>
                    <a:pt x="14923" y="3107"/>
                  </a:cubicBezTo>
                  <a:cubicBezTo>
                    <a:pt x="15367" y="4888"/>
                    <a:pt x="15071" y="6068"/>
                    <a:pt x="13987" y="6826"/>
                  </a:cubicBezTo>
                  <a:cubicBezTo>
                    <a:pt x="12532" y="7849"/>
                    <a:pt x="11248" y="9408"/>
                    <a:pt x="11195" y="9473"/>
                  </a:cubicBezTo>
                  <a:cubicBezTo>
                    <a:pt x="11017" y="9691"/>
                    <a:pt x="11052" y="10013"/>
                    <a:pt x="11274" y="10183"/>
                  </a:cubicBezTo>
                  <a:lnTo>
                    <a:pt x="12550" y="11176"/>
                  </a:lnTo>
                  <a:cubicBezTo>
                    <a:pt x="12637" y="11246"/>
                    <a:pt x="12744" y="11282"/>
                    <a:pt x="12854" y="11282"/>
                  </a:cubicBezTo>
                  <a:cubicBezTo>
                    <a:pt x="12914" y="11282"/>
                    <a:pt x="12975" y="11271"/>
                    <a:pt x="13033" y="11250"/>
                  </a:cubicBezTo>
                  <a:cubicBezTo>
                    <a:pt x="13212" y="11184"/>
                    <a:pt x="30773" y="4579"/>
                    <a:pt x="32597" y="3878"/>
                  </a:cubicBezTo>
                  <a:cubicBezTo>
                    <a:pt x="33066" y="3697"/>
                    <a:pt x="33536" y="3607"/>
                    <a:pt x="33962" y="3607"/>
                  </a:cubicBezTo>
                  <a:cubicBezTo>
                    <a:pt x="34388" y="3607"/>
                    <a:pt x="34770" y="3697"/>
                    <a:pt x="35062" y="3878"/>
                  </a:cubicBezTo>
                  <a:cubicBezTo>
                    <a:pt x="35376" y="4056"/>
                    <a:pt x="35576" y="4378"/>
                    <a:pt x="35606" y="4735"/>
                  </a:cubicBezTo>
                  <a:cubicBezTo>
                    <a:pt x="35702" y="5689"/>
                    <a:pt x="35515" y="5781"/>
                    <a:pt x="34814" y="6120"/>
                  </a:cubicBezTo>
                  <a:cubicBezTo>
                    <a:pt x="34749" y="6155"/>
                    <a:pt x="34679" y="6190"/>
                    <a:pt x="34605" y="6225"/>
                  </a:cubicBezTo>
                  <a:cubicBezTo>
                    <a:pt x="34196" y="6429"/>
                    <a:pt x="31365" y="7448"/>
                    <a:pt x="28866" y="8350"/>
                  </a:cubicBezTo>
                  <a:cubicBezTo>
                    <a:pt x="26253" y="9295"/>
                    <a:pt x="23780" y="10183"/>
                    <a:pt x="23144" y="10466"/>
                  </a:cubicBezTo>
                  <a:lnTo>
                    <a:pt x="21868" y="11032"/>
                  </a:lnTo>
                  <a:cubicBezTo>
                    <a:pt x="21546" y="11176"/>
                    <a:pt x="21468" y="11594"/>
                    <a:pt x="21716" y="11842"/>
                  </a:cubicBezTo>
                  <a:lnTo>
                    <a:pt x="22709" y="12835"/>
                  </a:lnTo>
                  <a:cubicBezTo>
                    <a:pt x="22801" y="12931"/>
                    <a:pt x="22929" y="12983"/>
                    <a:pt x="23063" y="12983"/>
                  </a:cubicBezTo>
                  <a:cubicBezTo>
                    <a:pt x="23068" y="12983"/>
                    <a:pt x="23073" y="12983"/>
                    <a:pt x="23079" y="12983"/>
                  </a:cubicBezTo>
                  <a:cubicBezTo>
                    <a:pt x="23127" y="12983"/>
                    <a:pt x="28217" y="12839"/>
                    <a:pt x="30747" y="12700"/>
                  </a:cubicBezTo>
                  <a:cubicBezTo>
                    <a:pt x="31152" y="12674"/>
                    <a:pt x="31579" y="12647"/>
                    <a:pt x="32031" y="12617"/>
                  </a:cubicBezTo>
                  <a:cubicBezTo>
                    <a:pt x="33120" y="12542"/>
                    <a:pt x="34240" y="12467"/>
                    <a:pt x="35204" y="12467"/>
                  </a:cubicBezTo>
                  <a:cubicBezTo>
                    <a:pt x="35301" y="12467"/>
                    <a:pt x="35396" y="12467"/>
                    <a:pt x="35489" y="12469"/>
                  </a:cubicBezTo>
                  <a:cubicBezTo>
                    <a:pt x="37017" y="12495"/>
                    <a:pt x="37239" y="12752"/>
                    <a:pt x="37248" y="12761"/>
                  </a:cubicBezTo>
                  <a:cubicBezTo>
                    <a:pt x="37692" y="13427"/>
                    <a:pt x="37392" y="14128"/>
                    <a:pt x="36926" y="14502"/>
                  </a:cubicBezTo>
                  <a:cubicBezTo>
                    <a:pt x="36307" y="14994"/>
                    <a:pt x="36138" y="15099"/>
                    <a:pt x="34971" y="15099"/>
                  </a:cubicBezTo>
                  <a:cubicBezTo>
                    <a:pt x="33690" y="15099"/>
                    <a:pt x="23188" y="15918"/>
                    <a:pt x="22739" y="15952"/>
                  </a:cubicBezTo>
                  <a:cubicBezTo>
                    <a:pt x="22443" y="15974"/>
                    <a:pt x="22234" y="16249"/>
                    <a:pt x="22286" y="16540"/>
                  </a:cubicBezTo>
                  <a:lnTo>
                    <a:pt x="22569" y="18099"/>
                  </a:lnTo>
                  <a:cubicBezTo>
                    <a:pt x="22608" y="18308"/>
                    <a:pt x="22774" y="18469"/>
                    <a:pt x="22983" y="18504"/>
                  </a:cubicBezTo>
                  <a:cubicBezTo>
                    <a:pt x="28169" y="19327"/>
                    <a:pt x="33987" y="20390"/>
                    <a:pt x="34753" y="20777"/>
                  </a:cubicBezTo>
                  <a:cubicBezTo>
                    <a:pt x="34992" y="21095"/>
                    <a:pt x="35018" y="21195"/>
                    <a:pt x="34666" y="21896"/>
                  </a:cubicBezTo>
                  <a:cubicBezTo>
                    <a:pt x="34378" y="22471"/>
                    <a:pt x="34378" y="22471"/>
                    <a:pt x="33268" y="22471"/>
                  </a:cubicBezTo>
                  <a:cubicBezTo>
                    <a:pt x="32371" y="22471"/>
                    <a:pt x="25548" y="21456"/>
                    <a:pt x="22996" y="21060"/>
                  </a:cubicBezTo>
                  <a:cubicBezTo>
                    <a:pt x="22967" y="21056"/>
                    <a:pt x="22939" y="21054"/>
                    <a:pt x="22912" y="21054"/>
                  </a:cubicBezTo>
                  <a:cubicBezTo>
                    <a:pt x="22422" y="21054"/>
                    <a:pt x="22216" y="21732"/>
                    <a:pt x="22678" y="21992"/>
                  </a:cubicBezTo>
                  <a:cubicBezTo>
                    <a:pt x="24490" y="23011"/>
                    <a:pt x="27329" y="24635"/>
                    <a:pt x="27725" y="24931"/>
                  </a:cubicBezTo>
                  <a:cubicBezTo>
                    <a:pt x="27943" y="25097"/>
                    <a:pt x="28260" y="25219"/>
                    <a:pt x="28596" y="25354"/>
                  </a:cubicBezTo>
                  <a:cubicBezTo>
                    <a:pt x="28883" y="25462"/>
                    <a:pt x="29554" y="25728"/>
                    <a:pt x="29610" y="25898"/>
                  </a:cubicBezTo>
                  <a:cubicBezTo>
                    <a:pt x="29606" y="25928"/>
                    <a:pt x="29593" y="25954"/>
                    <a:pt x="29575" y="25985"/>
                  </a:cubicBezTo>
                  <a:cubicBezTo>
                    <a:pt x="29147" y="26733"/>
                    <a:pt x="28976" y="26905"/>
                    <a:pt x="28679" y="26905"/>
                  </a:cubicBezTo>
                  <a:cubicBezTo>
                    <a:pt x="28596" y="26905"/>
                    <a:pt x="28503" y="26891"/>
                    <a:pt x="28391" y="26873"/>
                  </a:cubicBezTo>
                  <a:cubicBezTo>
                    <a:pt x="27816" y="26777"/>
                    <a:pt x="23897" y="25105"/>
                    <a:pt x="21563" y="24073"/>
                  </a:cubicBezTo>
                  <a:cubicBezTo>
                    <a:pt x="21501" y="24044"/>
                    <a:pt x="21432" y="24029"/>
                    <a:pt x="21362" y="24029"/>
                  </a:cubicBezTo>
                  <a:cubicBezTo>
                    <a:pt x="21339" y="24029"/>
                    <a:pt x="21316" y="24031"/>
                    <a:pt x="21293" y="24034"/>
                  </a:cubicBezTo>
                  <a:cubicBezTo>
                    <a:pt x="21232" y="24043"/>
                    <a:pt x="15193" y="24883"/>
                    <a:pt x="13246" y="25023"/>
                  </a:cubicBezTo>
                  <a:cubicBezTo>
                    <a:pt x="12864" y="25050"/>
                    <a:pt x="12464" y="25062"/>
                    <a:pt x="12067" y="25062"/>
                  </a:cubicBezTo>
                  <a:cubicBezTo>
                    <a:pt x="10483" y="25062"/>
                    <a:pt x="8965" y="24883"/>
                    <a:pt x="8944" y="24883"/>
                  </a:cubicBezTo>
                  <a:cubicBezTo>
                    <a:pt x="8925" y="24881"/>
                    <a:pt x="8906" y="24880"/>
                    <a:pt x="8887" y="24880"/>
                  </a:cubicBezTo>
                  <a:cubicBezTo>
                    <a:pt x="8792" y="24880"/>
                    <a:pt x="8697" y="24907"/>
                    <a:pt x="8618" y="24962"/>
                  </a:cubicBezTo>
                  <a:lnTo>
                    <a:pt x="3388" y="28358"/>
                  </a:lnTo>
                  <a:lnTo>
                    <a:pt x="1089" y="24365"/>
                  </a:lnTo>
                  <a:cubicBezTo>
                    <a:pt x="1564" y="23359"/>
                    <a:pt x="3331" y="19471"/>
                    <a:pt x="3710" y="16806"/>
                  </a:cubicBezTo>
                  <a:cubicBezTo>
                    <a:pt x="3736" y="16623"/>
                    <a:pt x="3762" y="16444"/>
                    <a:pt x="3789" y="16275"/>
                  </a:cubicBezTo>
                  <a:cubicBezTo>
                    <a:pt x="4154" y="13666"/>
                    <a:pt x="4355" y="12234"/>
                    <a:pt x="5805" y="11023"/>
                  </a:cubicBezTo>
                  <a:cubicBezTo>
                    <a:pt x="7472" y="9634"/>
                    <a:pt x="13111" y="3904"/>
                    <a:pt x="14030" y="1613"/>
                  </a:cubicBezTo>
                  <a:cubicBezTo>
                    <a:pt x="14096" y="1439"/>
                    <a:pt x="14178" y="1269"/>
                    <a:pt x="14274" y="1108"/>
                  </a:cubicBezTo>
                  <a:close/>
                  <a:moveTo>
                    <a:pt x="14273" y="0"/>
                  </a:moveTo>
                  <a:cubicBezTo>
                    <a:pt x="13673" y="0"/>
                    <a:pt x="13331" y="656"/>
                    <a:pt x="13098" y="1239"/>
                  </a:cubicBezTo>
                  <a:cubicBezTo>
                    <a:pt x="12310" y="3207"/>
                    <a:pt x="6941" y="8772"/>
                    <a:pt x="5165" y="10252"/>
                  </a:cubicBezTo>
                  <a:cubicBezTo>
                    <a:pt x="3418" y="11707"/>
                    <a:pt x="3170" y="13470"/>
                    <a:pt x="2796" y="16131"/>
                  </a:cubicBezTo>
                  <a:cubicBezTo>
                    <a:pt x="2770" y="16305"/>
                    <a:pt x="2748" y="16484"/>
                    <a:pt x="2722" y="16662"/>
                  </a:cubicBezTo>
                  <a:cubicBezTo>
                    <a:pt x="2312" y="19527"/>
                    <a:pt x="96" y="24126"/>
                    <a:pt x="74" y="24169"/>
                  </a:cubicBezTo>
                  <a:cubicBezTo>
                    <a:pt x="0" y="24317"/>
                    <a:pt x="5" y="24496"/>
                    <a:pt x="87" y="24639"/>
                  </a:cubicBezTo>
                  <a:lnTo>
                    <a:pt x="2783" y="29316"/>
                  </a:lnTo>
                  <a:cubicBezTo>
                    <a:pt x="2868" y="29469"/>
                    <a:pt x="3032" y="29564"/>
                    <a:pt x="3207" y="29564"/>
                  </a:cubicBezTo>
                  <a:cubicBezTo>
                    <a:pt x="3210" y="29564"/>
                    <a:pt x="3214" y="29564"/>
                    <a:pt x="3218" y="29564"/>
                  </a:cubicBezTo>
                  <a:cubicBezTo>
                    <a:pt x="3314" y="29564"/>
                    <a:pt x="3410" y="29534"/>
                    <a:pt x="3493" y="29482"/>
                  </a:cubicBezTo>
                  <a:lnTo>
                    <a:pt x="9010" y="25894"/>
                  </a:lnTo>
                  <a:cubicBezTo>
                    <a:pt x="9466" y="25943"/>
                    <a:pt x="10707" y="26059"/>
                    <a:pt x="12026" y="26059"/>
                  </a:cubicBezTo>
                  <a:cubicBezTo>
                    <a:pt x="12456" y="26059"/>
                    <a:pt x="12894" y="26046"/>
                    <a:pt x="13316" y="26015"/>
                  </a:cubicBezTo>
                  <a:cubicBezTo>
                    <a:pt x="15154" y="25889"/>
                    <a:pt x="20344" y="25171"/>
                    <a:pt x="21289" y="25040"/>
                  </a:cubicBezTo>
                  <a:cubicBezTo>
                    <a:pt x="22565" y="25602"/>
                    <a:pt x="27390" y="27714"/>
                    <a:pt x="28226" y="27857"/>
                  </a:cubicBezTo>
                  <a:cubicBezTo>
                    <a:pt x="28386" y="27884"/>
                    <a:pt x="28532" y="27896"/>
                    <a:pt x="28667" y="27896"/>
                  </a:cubicBezTo>
                  <a:cubicBezTo>
                    <a:pt x="29560" y="27896"/>
                    <a:pt x="29950" y="27339"/>
                    <a:pt x="30442" y="26477"/>
                  </a:cubicBezTo>
                  <a:cubicBezTo>
                    <a:pt x="30660" y="26089"/>
                    <a:pt x="30625" y="25767"/>
                    <a:pt x="30551" y="25563"/>
                  </a:cubicBezTo>
                  <a:cubicBezTo>
                    <a:pt x="30337" y="24957"/>
                    <a:pt x="29606" y="24670"/>
                    <a:pt x="28962" y="24417"/>
                  </a:cubicBezTo>
                  <a:cubicBezTo>
                    <a:pt x="28713" y="24317"/>
                    <a:pt x="28430" y="24208"/>
                    <a:pt x="28321" y="24126"/>
                  </a:cubicBezTo>
                  <a:cubicBezTo>
                    <a:pt x="28021" y="23899"/>
                    <a:pt x="26732" y="23146"/>
                    <a:pt x="25513" y="22445"/>
                  </a:cubicBezTo>
                  <a:lnTo>
                    <a:pt x="25513" y="22445"/>
                  </a:lnTo>
                  <a:cubicBezTo>
                    <a:pt x="28343" y="22867"/>
                    <a:pt x="32502" y="23464"/>
                    <a:pt x="33268" y="23464"/>
                  </a:cubicBezTo>
                  <a:cubicBezTo>
                    <a:pt x="34418" y="23464"/>
                    <a:pt x="34992" y="23464"/>
                    <a:pt x="35558" y="22340"/>
                  </a:cubicBezTo>
                  <a:cubicBezTo>
                    <a:pt x="36016" y="21422"/>
                    <a:pt x="36107" y="20912"/>
                    <a:pt x="35511" y="20115"/>
                  </a:cubicBezTo>
                  <a:cubicBezTo>
                    <a:pt x="35328" y="19876"/>
                    <a:pt x="35127" y="19601"/>
                    <a:pt x="29014" y="18504"/>
                  </a:cubicBezTo>
                  <a:cubicBezTo>
                    <a:pt x="26680" y="18086"/>
                    <a:pt x="24355" y="17707"/>
                    <a:pt x="23492" y="17568"/>
                  </a:cubicBezTo>
                  <a:lnTo>
                    <a:pt x="23370" y="16902"/>
                  </a:lnTo>
                  <a:cubicBezTo>
                    <a:pt x="25604" y="16727"/>
                    <a:pt x="33891" y="16096"/>
                    <a:pt x="34971" y="16096"/>
                  </a:cubicBezTo>
                  <a:cubicBezTo>
                    <a:pt x="36342" y="16096"/>
                    <a:pt x="36734" y="15931"/>
                    <a:pt x="37548" y="15277"/>
                  </a:cubicBezTo>
                  <a:cubicBezTo>
                    <a:pt x="38524" y="14498"/>
                    <a:pt x="38746" y="13205"/>
                    <a:pt x="38080" y="12199"/>
                  </a:cubicBezTo>
                  <a:cubicBezTo>
                    <a:pt x="37708" y="11642"/>
                    <a:pt x="36747" y="11463"/>
                    <a:pt x="35250" y="11463"/>
                  </a:cubicBezTo>
                  <a:cubicBezTo>
                    <a:pt x="34347" y="11463"/>
                    <a:pt x="33248" y="11529"/>
                    <a:pt x="31966" y="11615"/>
                  </a:cubicBezTo>
                  <a:cubicBezTo>
                    <a:pt x="31513" y="11646"/>
                    <a:pt x="31086" y="11672"/>
                    <a:pt x="30690" y="11694"/>
                  </a:cubicBezTo>
                  <a:cubicBezTo>
                    <a:pt x="28469" y="11820"/>
                    <a:pt x="24259" y="11942"/>
                    <a:pt x="23262" y="11972"/>
                  </a:cubicBezTo>
                  <a:lnTo>
                    <a:pt x="22935" y="11646"/>
                  </a:lnTo>
                  <a:lnTo>
                    <a:pt x="23549" y="11372"/>
                  </a:lnTo>
                  <a:cubicBezTo>
                    <a:pt x="24150" y="11106"/>
                    <a:pt x="26719" y="10178"/>
                    <a:pt x="29201" y="9286"/>
                  </a:cubicBezTo>
                  <a:cubicBezTo>
                    <a:pt x="32454" y="8110"/>
                    <a:pt x="34618" y="7331"/>
                    <a:pt x="35049" y="7113"/>
                  </a:cubicBezTo>
                  <a:cubicBezTo>
                    <a:pt x="35119" y="7078"/>
                    <a:pt x="35184" y="7048"/>
                    <a:pt x="35249" y="7013"/>
                  </a:cubicBezTo>
                  <a:cubicBezTo>
                    <a:pt x="36029" y="6634"/>
                    <a:pt x="36765" y="6277"/>
                    <a:pt x="36599" y="4631"/>
                  </a:cubicBezTo>
                  <a:cubicBezTo>
                    <a:pt x="36538" y="3965"/>
                    <a:pt x="36159" y="3364"/>
                    <a:pt x="35585" y="3020"/>
                  </a:cubicBezTo>
                  <a:cubicBezTo>
                    <a:pt x="35131" y="2741"/>
                    <a:pt x="34569" y="2602"/>
                    <a:pt x="33956" y="2602"/>
                  </a:cubicBezTo>
                  <a:cubicBezTo>
                    <a:pt x="33409" y="2602"/>
                    <a:pt x="32821" y="2713"/>
                    <a:pt x="32236" y="2937"/>
                  </a:cubicBezTo>
                  <a:cubicBezTo>
                    <a:pt x="30538" y="3590"/>
                    <a:pt x="15149" y="9377"/>
                    <a:pt x="12942" y="10209"/>
                  </a:cubicBezTo>
                  <a:lnTo>
                    <a:pt x="12301" y="9713"/>
                  </a:lnTo>
                  <a:cubicBezTo>
                    <a:pt x="12763" y="9203"/>
                    <a:pt x="13634" y="8289"/>
                    <a:pt x="14557" y="7644"/>
                  </a:cubicBezTo>
                  <a:cubicBezTo>
                    <a:pt x="15990" y="6647"/>
                    <a:pt x="16438" y="5040"/>
                    <a:pt x="15894" y="2863"/>
                  </a:cubicBezTo>
                  <a:cubicBezTo>
                    <a:pt x="15480" y="1221"/>
                    <a:pt x="15128" y="59"/>
                    <a:pt x="14331" y="2"/>
                  </a:cubicBezTo>
                  <a:cubicBezTo>
                    <a:pt x="14311" y="1"/>
                    <a:pt x="14292" y="0"/>
                    <a:pt x="142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860;p36">
              <a:extLst>
                <a:ext uri="{FF2B5EF4-FFF2-40B4-BE49-F238E27FC236}">
                  <a16:creationId xmlns:a16="http://schemas.microsoft.com/office/drawing/2014/main" id="{5DFE30BD-2CBA-7BDB-A28B-172037C7E9FD}"/>
                </a:ext>
              </a:extLst>
            </p:cNvPr>
            <p:cNvSpPr/>
            <p:nvPr/>
          </p:nvSpPr>
          <p:spPr>
            <a:xfrm>
              <a:off x="1639900" y="3016250"/>
              <a:ext cx="1764775" cy="1852775"/>
            </a:xfrm>
            <a:custGeom>
              <a:avLst/>
              <a:gdLst/>
              <a:ahLst/>
              <a:cxnLst/>
              <a:rect l="l" t="t" r="r" b="b"/>
              <a:pathLst>
                <a:path w="70591" h="74111" extrusionOk="0">
                  <a:moveTo>
                    <a:pt x="12834" y="0"/>
                  </a:moveTo>
                  <a:cubicBezTo>
                    <a:pt x="9895" y="0"/>
                    <a:pt x="6784" y="1353"/>
                    <a:pt x="4677" y="5117"/>
                  </a:cubicBezTo>
                  <a:cubicBezTo>
                    <a:pt x="1" y="13478"/>
                    <a:pt x="4255" y="22975"/>
                    <a:pt x="5953" y="29781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8"/>
                    <a:pt x="22393" y="74111"/>
                    <a:pt x="23726" y="74111"/>
                  </a:cubicBezTo>
                  <a:cubicBezTo>
                    <a:pt x="24556" y="74111"/>
                    <a:pt x="25342" y="73885"/>
                    <a:pt x="25940" y="73721"/>
                  </a:cubicBezTo>
                  <a:cubicBezTo>
                    <a:pt x="27499" y="73294"/>
                    <a:pt x="70590" y="38568"/>
                    <a:pt x="70590" y="38568"/>
                  </a:cubicBezTo>
                  <a:lnTo>
                    <a:pt x="67190" y="30913"/>
                  </a:lnTo>
                  <a:lnTo>
                    <a:pt x="33739" y="48065"/>
                  </a:lnTo>
                  <a:lnTo>
                    <a:pt x="26506" y="25104"/>
                  </a:lnTo>
                  <a:cubicBezTo>
                    <a:pt x="26506" y="25104"/>
                    <a:pt x="22396" y="7952"/>
                    <a:pt x="20697" y="4125"/>
                  </a:cubicBezTo>
                  <a:cubicBezTo>
                    <a:pt x="19761" y="2020"/>
                    <a:pt x="16425" y="0"/>
                    <a:pt x="12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861;p36">
              <a:extLst>
                <a:ext uri="{FF2B5EF4-FFF2-40B4-BE49-F238E27FC236}">
                  <a16:creationId xmlns:a16="http://schemas.microsoft.com/office/drawing/2014/main" id="{FE159FBA-1E24-A82E-707B-04A39E635057}"/>
                </a:ext>
              </a:extLst>
            </p:cNvPr>
            <p:cNvSpPr/>
            <p:nvPr/>
          </p:nvSpPr>
          <p:spPr>
            <a:xfrm>
              <a:off x="1639900" y="3016250"/>
              <a:ext cx="1568375" cy="1852675"/>
            </a:xfrm>
            <a:custGeom>
              <a:avLst/>
              <a:gdLst/>
              <a:ahLst/>
              <a:cxnLst/>
              <a:rect l="l" t="t" r="r" b="b"/>
              <a:pathLst>
                <a:path w="62735" h="74107" extrusionOk="0">
                  <a:moveTo>
                    <a:pt x="12829" y="1"/>
                  </a:moveTo>
                  <a:cubicBezTo>
                    <a:pt x="9891" y="1"/>
                    <a:pt x="6782" y="1352"/>
                    <a:pt x="4677" y="5113"/>
                  </a:cubicBezTo>
                  <a:cubicBezTo>
                    <a:pt x="1" y="13478"/>
                    <a:pt x="4255" y="22975"/>
                    <a:pt x="5953" y="29776"/>
                  </a:cubicBezTo>
                  <a:cubicBezTo>
                    <a:pt x="7656" y="36582"/>
                    <a:pt x="18429" y="67342"/>
                    <a:pt x="19988" y="71169"/>
                  </a:cubicBezTo>
                  <a:cubicBezTo>
                    <a:pt x="20948" y="73524"/>
                    <a:pt x="22392" y="74107"/>
                    <a:pt x="23725" y="74107"/>
                  </a:cubicBezTo>
                  <a:cubicBezTo>
                    <a:pt x="24555" y="74107"/>
                    <a:pt x="25342" y="73880"/>
                    <a:pt x="25940" y="73717"/>
                  </a:cubicBezTo>
                  <a:cubicBezTo>
                    <a:pt x="27077" y="73407"/>
                    <a:pt x="50229" y="54914"/>
                    <a:pt x="62735" y="44882"/>
                  </a:cubicBezTo>
                  <a:lnTo>
                    <a:pt x="62735" y="44882"/>
                  </a:lnTo>
                  <a:lnTo>
                    <a:pt x="25304" y="62809"/>
                  </a:lnTo>
                  <a:cubicBezTo>
                    <a:pt x="25304" y="62809"/>
                    <a:pt x="27508" y="56190"/>
                    <a:pt x="29084" y="53042"/>
                  </a:cubicBezTo>
                  <a:cubicBezTo>
                    <a:pt x="29300" y="52611"/>
                    <a:pt x="29315" y="52433"/>
                    <a:pt x="29175" y="52433"/>
                  </a:cubicBezTo>
                  <a:cubicBezTo>
                    <a:pt x="28522" y="52433"/>
                    <a:pt x="24471" y="56340"/>
                    <a:pt x="21763" y="56340"/>
                  </a:cubicBezTo>
                  <a:cubicBezTo>
                    <a:pt x="20826" y="56340"/>
                    <a:pt x="20050" y="55873"/>
                    <a:pt x="19631" y="54614"/>
                  </a:cubicBezTo>
                  <a:cubicBezTo>
                    <a:pt x="17741" y="48944"/>
                    <a:pt x="5762" y="20584"/>
                    <a:pt x="7969" y="11126"/>
                  </a:cubicBezTo>
                  <a:cubicBezTo>
                    <a:pt x="9337" y="5270"/>
                    <a:pt x="12759" y="1956"/>
                    <a:pt x="15167" y="280"/>
                  </a:cubicBezTo>
                  <a:cubicBezTo>
                    <a:pt x="14416" y="101"/>
                    <a:pt x="13629" y="1"/>
                    <a:pt x="12829" y="1"/>
                  </a:cubicBezTo>
                  <a:close/>
                </a:path>
              </a:pathLst>
            </a:custGeom>
            <a:gradFill>
              <a:gsLst>
                <a:gs pos="0">
                  <a:srgbClr val="8BE3FF"/>
                </a:gs>
                <a:gs pos="100000">
                  <a:srgbClr val="ACFFD9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862;p36">
              <a:extLst>
                <a:ext uri="{FF2B5EF4-FFF2-40B4-BE49-F238E27FC236}">
                  <a16:creationId xmlns:a16="http://schemas.microsoft.com/office/drawing/2014/main" id="{46CA1FE5-CB40-A10C-DA6F-8D67575A927A}"/>
                </a:ext>
              </a:extLst>
            </p:cNvPr>
            <p:cNvSpPr/>
            <p:nvPr/>
          </p:nvSpPr>
          <p:spPr>
            <a:xfrm>
              <a:off x="1646325" y="3003700"/>
              <a:ext cx="1772050" cy="1877675"/>
            </a:xfrm>
            <a:custGeom>
              <a:avLst/>
              <a:gdLst/>
              <a:ahLst/>
              <a:cxnLst/>
              <a:rect l="l" t="t" r="r" b="b"/>
              <a:pathLst>
                <a:path w="70882" h="75107" extrusionOk="0">
                  <a:moveTo>
                    <a:pt x="12598" y="1004"/>
                  </a:moveTo>
                  <a:cubicBezTo>
                    <a:pt x="12737" y="1004"/>
                    <a:pt x="12872" y="1004"/>
                    <a:pt x="12994" y="1012"/>
                  </a:cubicBezTo>
                  <a:cubicBezTo>
                    <a:pt x="16373" y="1165"/>
                    <a:pt x="19199" y="3072"/>
                    <a:pt x="19979" y="4827"/>
                  </a:cubicBezTo>
                  <a:cubicBezTo>
                    <a:pt x="21642" y="8567"/>
                    <a:pt x="25718" y="25549"/>
                    <a:pt x="25761" y="25719"/>
                  </a:cubicBezTo>
                  <a:cubicBezTo>
                    <a:pt x="25761" y="25732"/>
                    <a:pt x="25766" y="25741"/>
                    <a:pt x="25770" y="25754"/>
                  </a:cubicBezTo>
                  <a:lnTo>
                    <a:pt x="32999" y="48715"/>
                  </a:lnTo>
                  <a:cubicBezTo>
                    <a:pt x="33066" y="48932"/>
                    <a:pt x="33266" y="49067"/>
                    <a:pt x="33478" y="49067"/>
                  </a:cubicBezTo>
                  <a:cubicBezTo>
                    <a:pt x="33555" y="49067"/>
                    <a:pt x="33634" y="49049"/>
                    <a:pt x="33708" y="49011"/>
                  </a:cubicBezTo>
                  <a:lnTo>
                    <a:pt x="66693" y="32098"/>
                  </a:lnTo>
                  <a:lnTo>
                    <a:pt x="69724" y="38922"/>
                  </a:lnTo>
                  <a:cubicBezTo>
                    <a:pt x="52676" y="52656"/>
                    <a:pt x="27094" y="73060"/>
                    <a:pt x="25535" y="73744"/>
                  </a:cubicBezTo>
                  <a:lnTo>
                    <a:pt x="25470" y="73761"/>
                  </a:lnTo>
                  <a:cubicBezTo>
                    <a:pt x="24887" y="73921"/>
                    <a:pt x="24193" y="74111"/>
                    <a:pt x="23481" y="74111"/>
                  </a:cubicBezTo>
                  <a:cubicBezTo>
                    <a:pt x="22290" y="74111"/>
                    <a:pt x="21048" y="73579"/>
                    <a:pt x="20192" y="71480"/>
                  </a:cubicBezTo>
                  <a:cubicBezTo>
                    <a:pt x="18529" y="67400"/>
                    <a:pt x="7839" y="36788"/>
                    <a:pt x="6184" y="30161"/>
                  </a:cubicBezTo>
                  <a:cubicBezTo>
                    <a:pt x="5892" y="28994"/>
                    <a:pt x="5527" y="27766"/>
                    <a:pt x="5143" y="26459"/>
                  </a:cubicBezTo>
                  <a:cubicBezTo>
                    <a:pt x="3332" y="20294"/>
                    <a:pt x="1076" y="12621"/>
                    <a:pt x="4856" y="5863"/>
                  </a:cubicBezTo>
                  <a:cubicBezTo>
                    <a:pt x="7177" y="1713"/>
                    <a:pt x="10556" y="1004"/>
                    <a:pt x="12598" y="1004"/>
                  </a:cubicBezTo>
                  <a:close/>
                  <a:moveTo>
                    <a:pt x="12597" y="1"/>
                  </a:moveTo>
                  <a:cubicBezTo>
                    <a:pt x="10319" y="1"/>
                    <a:pt x="6553" y="790"/>
                    <a:pt x="3985" y="5375"/>
                  </a:cubicBezTo>
                  <a:cubicBezTo>
                    <a:pt x="1" y="12499"/>
                    <a:pt x="2322" y="20394"/>
                    <a:pt x="4185" y="26738"/>
                  </a:cubicBezTo>
                  <a:cubicBezTo>
                    <a:pt x="4569" y="28036"/>
                    <a:pt x="4926" y="29255"/>
                    <a:pt x="5213" y="30405"/>
                  </a:cubicBezTo>
                  <a:cubicBezTo>
                    <a:pt x="6876" y="37058"/>
                    <a:pt x="17601" y="67765"/>
                    <a:pt x="19269" y="71859"/>
                  </a:cubicBezTo>
                  <a:cubicBezTo>
                    <a:pt x="20336" y="74480"/>
                    <a:pt x="21999" y="75107"/>
                    <a:pt x="23475" y="75107"/>
                  </a:cubicBezTo>
                  <a:cubicBezTo>
                    <a:pt x="24351" y="75107"/>
                    <a:pt x="25156" y="74885"/>
                    <a:pt x="25735" y="74728"/>
                  </a:cubicBezTo>
                  <a:lnTo>
                    <a:pt x="25814" y="74702"/>
                  </a:lnTo>
                  <a:cubicBezTo>
                    <a:pt x="26136" y="74615"/>
                    <a:pt x="26889" y="74410"/>
                    <a:pt x="48905" y="56875"/>
                  </a:cubicBezTo>
                  <a:cubicBezTo>
                    <a:pt x="59748" y="48240"/>
                    <a:pt x="70538" y="39544"/>
                    <a:pt x="70647" y="39457"/>
                  </a:cubicBezTo>
                  <a:cubicBezTo>
                    <a:pt x="70825" y="39318"/>
                    <a:pt x="70882" y="39074"/>
                    <a:pt x="70791" y="38865"/>
                  </a:cubicBezTo>
                  <a:lnTo>
                    <a:pt x="67390" y="31210"/>
                  </a:lnTo>
                  <a:cubicBezTo>
                    <a:pt x="67306" y="31024"/>
                    <a:pt x="67123" y="30915"/>
                    <a:pt x="66933" y="30915"/>
                  </a:cubicBezTo>
                  <a:cubicBezTo>
                    <a:pt x="66857" y="30915"/>
                    <a:pt x="66779" y="30933"/>
                    <a:pt x="66706" y="30971"/>
                  </a:cubicBezTo>
                  <a:lnTo>
                    <a:pt x="33778" y="47853"/>
                  </a:lnTo>
                  <a:lnTo>
                    <a:pt x="26733" y="25471"/>
                  </a:lnTo>
                  <a:cubicBezTo>
                    <a:pt x="26515" y="24552"/>
                    <a:pt x="22583" y="8219"/>
                    <a:pt x="20898" y="4422"/>
                  </a:cubicBezTo>
                  <a:cubicBezTo>
                    <a:pt x="20406" y="3316"/>
                    <a:pt x="19352" y="2258"/>
                    <a:pt x="17924" y="1439"/>
                  </a:cubicBezTo>
                  <a:cubicBezTo>
                    <a:pt x="16430" y="586"/>
                    <a:pt x="14758" y="98"/>
                    <a:pt x="13042" y="11"/>
                  </a:cubicBezTo>
                  <a:cubicBezTo>
                    <a:pt x="12901" y="4"/>
                    <a:pt x="12753" y="1"/>
                    <a:pt x="12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863;p36">
              <a:extLst>
                <a:ext uri="{FF2B5EF4-FFF2-40B4-BE49-F238E27FC236}">
                  <a16:creationId xmlns:a16="http://schemas.microsoft.com/office/drawing/2014/main" id="{727E5FA2-8083-3511-4DC1-518FE308C190}"/>
                </a:ext>
              </a:extLst>
            </p:cNvPr>
            <p:cNvSpPr/>
            <p:nvPr/>
          </p:nvSpPr>
          <p:spPr>
            <a:xfrm>
              <a:off x="3181375" y="3847425"/>
              <a:ext cx="125200" cy="219900"/>
            </a:xfrm>
            <a:custGeom>
              <a:avLst/>
              <a:gdLst/>
              <a:ahLst/>
              <a:cxnLst/>
              <a:rect l="l" t="t" r="r" b="b"/>
              <a:pathLst>
                <a:path w="5008" h="8796" extrusionOk="0">
                  <a:moveTo>
                    <a:pt x="571" y="0"/>
                  </a:moveTo>
                  <a:cubicBezTo>
                    <a:pt x="496" y="0"/>
                    <a:pt x="420" y="17"/>
                    <a:pt x="349" y="52"/>
                  </a:cubicBezTo>
                  <a:cubicBezTo>
                    <a:pt x="101" y="174"/>
                    <a:pt x="0" y="470"/>
                    <a:pt x="122" y="718"/>
                  </a:cubicBezTo>
                  <a:lnTo>
                    <a:pt x="3950" y="8517"/>
                  </a:lnTo>
                  <a:cubicBezTo>
                    <a:pt x="4033" y="8687"/>
                    <a:pt x="4207" y="8796"/>
                    <a:pt x="4398" y="8796"/>
                  </a:cubicBezTo>
                  <a:cubicBezTo>
                    <a:pt x="4769" y="8796"/>
                    <a:pt x="5008" y="8408"/>
                    <a:pt x="4847" y="8077"/>
                  </a:cubicBezTo>
                  <a:lnTo>
                    <a:pt x="1019" y="278"/>
                  </a:lnTo>
                  <a:cubicBezTo>
                    <a:pt x="933" y="102"/>
                    <a:pt x="755" y="0"/>
                    <a:pt x="5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864;p36">
              <a:extLst>
                <a:ext uri="{FF2B5EF4-FFF2-40B4-BE49-F238E27FC236}">
                  <a16:creationId xmlns:a16="http://schemas.microsoft.com/office/drawing/2014/main" id="{9DAA35AC-BAA0-70FD-0F25-BA33C35DAE9C}"/>
                </a:ext>
              </a:extLst>
            </p:cNvPr>
            <p:cNvSpPr/>
            <p:nvPr/>
          </p:nvSpPr>
          <p:spPr>
            <a:xfrm>
              <a:off x="458225" y="2882250"/>
              <a:ext cx="884850" cy="2473100"/>
            </a:xfrm>
            <a:custGeom>
              <a:avLst/>
              <a:gdLst/>
              <a:ahLst/>
              <a:cxnLst/>
              <a:rect l="l" t="t" r="r" b="b"/>
              <a:pathLst>
                <a:path w="35394" h="98924" extrusionOk="0">
                  <a:moveTo>
                    <a:pt x="19578" y="1"/>
                  </a:moveTo>
                  <a:lnTo>
                    <a:pt x="1" y="13586"/>
                  </a:lnTo>
                  <a:cubicBezTo>
                    <a:pt x="1" y="13586"/>
                    <a:pt x="9650" y="23780"/>
                    <a:pt x="8653" y="50551"/>
                  </a:cubicBezTo>
                  <a:cubicBezTo>
                    <a:pt x="7891" y="70990"/>
                    <a:pt x="10617" y="94204"/>
                    <a:pt x="14549" y="98924"/>
                  </a:cubicBezTo>
                  <a:lnTo>
                    <a:pt x="35393" y="98924"/>
                  </a:lnTo>
                  <a:cubicBezTo>
                    <a:pt x="35393" y="98924"/>
                    <a:pt x="28191" y="59199"/>
                    <a:pt x="28709" y="36395"/>
                  </a:cubicBezTo>
                  <a:cubicBezTo>
                    <a:pt x="29101" y="19090"/>
                    <a:pt x="23902" y="7081"/>
                    <a:pt x="19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865;p36">
              <a:extLst>
                <a:ext uri="{FF2B5EF4-FFF2-40B4-BE49-F238E27FC236}">
                  <a16:creationId xmlns:a16="http://schemas.microsoft.com/office/drawing/2014/main" id="{14FE85FB-D93E-AD92-6536-29C786A3A689}"/>
                </a:ext>
              </a:extLst>
            </p:cNvPr>
            <p:cNvSpPr/>
            <p:nvPr/>
          </p:nvSpPr>
          <p:spPr>
            <a:xfrm>
              <a:off x="443850" y="2869775"/>
              <a:ext cx="912950" cy="2498100"/>
            </a:xfrm>
            <a:custGeom>
              <a:avLst/>
              <a:gdLst/>
              <a:ahLst/>
              <a:cxnLst/>
              <a:rect l="l" t="t" r="r" b="b"/>
              <a:pathLst>
                <a:path w="36518" h="99924" extrusionOk="0">
                  <a:moveTo>
                    <a:pt x="19996" y="1214"/>
                  </a:moveTo>
                  <a:cubicBezTo>
                    <a:pt x="22526" y="5442"/>
                    <a:pt x="24547" y="10079"/>
                    <a:pt x="26005" y="15004"/>
                  </a:cubicBezTo>
                  <a:cubicBezTo>
                    <a:pt x="28022" y="21814"/>
                    <a:pt x="28958" y="29178"/>
                    <a:pt x="28779" y="36881"/>
                  </a:cubicBezTo>
                  <a:cubicBezTo>
                    <a:pt x="28514" y="48694"/>
                    <a:pt x="30347" y="65097"/>
                    <a:pt x="31936" y="76780"/>
                  </a:cubicBezTo>
                  <a:cubicBezTo>
                    <a:pt x="33412" y="87675"/>
                    <a:pt x="34958" y="96601"/>
                    <a:pt x="35372" y="98927"/>
                  </a:cubicBezTo>
                  <a:lnTo>
                    <a:pt x="15368" y="98927"/>
                  </a:lnTo>
                  <a:cubicBezTo>
                    <a:pt x="13621" y="96597"/>
                    <a:pt x="12002" y="90126"/>
                    <a:pt x="10913" y="81074"/>
                  </a:cubicBezTo>
                  <a:cubicBezTo>
                    <a:pt x="9794" y="71794"/>
                    <a:pt x="9363" y="60860"/>
                    <a:pt x="9724" y="51072"/>
                  </a:cubicBezTo>
                  <a:cubicBezTo>
                    <a:pt x="10242" y="37155"/>
                    <a:pt x="7843" y="27771"/>
                    <a:pt x="5740" y="22350"/>
                  </a:cubicBezTo>
                  <a:cubicBezTo>
                    <a:pt x="3950" y="17730"/>
                    <a:pt x="2091" y="15143"/>
                    <a:pt x="1312" y="14181"/>
                  </a:cubicBezTo>
                  <a:lnTo>
                    <a:pt x="19996" y="1214"/>
                  </a:lnTo>
                  <a:close/>
                  <a:moveTo>
                    <a:pt x="20152" y="0"/>
                  </a:moveTo>
                  <a:cubicBezTo>
                    <a:pt x="20054" y="0"/>
                    <a:pt x="19954" y="29"/>
                    <a:pt x="19866" y="90"/>
                  </a:cubicBezTo>
                  <a:lnTo>
                    <a:pt x="288" y="13672"/>
                  </a:lnTo>
                  <a:cubicBezTo>
                    <a:pt x="36" y="13846"/>
                    <a:pt x="1" y="14203"/>
                    <a:pt x="210" y="14425"/>
                  </a:cubicBezTo>
                  <a:cubicBezTo>
                    <a:pt x="236" y="14451"/>
                    <a:pt x="2579" y="16972"/>
                    <a:pt x="4808" y="22711"/>
                  </a:cubicBezTo>
                  <a:cubicBezTo>
                    <a:pt x="6876" y="28046"/>
                    <a:pt x="9237" y="37290"/>
                    <a:pt x="8727" y="51032"/>
                  </a:cubicBezTo>
                  <a:cubicBezTo>
                    <a:pt x="8361" y="60873"/>
                    <a:pt x="8797" y="71864"/>
                    <a:pt x="9920" y="81195"/>
                  </a:cubicBezTo>
                  <a:cubicBezTo>
                    <a:pt x="11483" y="94176"/>
                    <a:pt x="13613" y="98391"/>
                    <a:pt x="14741" y="99745"/>
                  </a:cubicBezTo>
                  <a:cubicBezTo>
                    <a:pt x="14836" y="99858"/>
                    <a:pt x="14976" y="99924"/>
                    <a:pt x="15124" y="99924"/>
                  </a:cubicBezTo>
                  <a:lnTo>
                    <a:pt x="35973" y="99924"/>
                  </a:lnTo>
                  <a:cubicBezTo>
                    <a:pt x="36282" y="99919"/>
                    <a:pt x="36517" y="99641"/>
                    <a:pt x="36460" y="99332"/>
                  </a:cubicBezTo>
                  <a:cubicBezTo>
                    <a:pt x="36443" y="99231"/>
                    <a:pt x="34640" y="89264"/>
                    <a:pt x="32925" y="76636"/>
                  </a:cubicBezTo>
                  <a:cubicBezTo>
                    <a:pt x="31344" y="64993"/>
                    <a:pt x="29515" y="48646"/>
                    <a:pt x="29785" y="36902"/>
                  </a:cubicBezTo>
                  <a:cubicBezTo>
                    <a:pt x="29959" y="29095"/>
                    <a:pt x="29014" y="21632"/>
                    <a:pt x="26968" y="14717"/>
                  </a:cubicBezTo>
                  <a:cubicBezTo>
                    <a:pt x="25431" y="9535"/>
                    <a:pt x="23284" y="4662"/>
                    <a:pt x="20580" y="238"/>
                  </a:cubicBezTo>
                  <a:cubicBezTo>
                    <a:pt x="20484" y="85"/>
                    <a:pt x="20320" y="0"/>
                    <a:pt x="20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866;p36">
              <a:extLst>
                <a:ext uri="{FF2B5EF4-FFF2-40B4-BE49-F238E27FC236}">
                  <a16:creationId xmlns:a16="http://schemas.microsoft.com/office/drawing/2014/main" id="{C48A85A2-7637-0967-02AE-D99F6D9C9D2F}"/>
                </a:ext>
              </a:extLst>
            </p:cNvPr>
            <p:cNvSpPr/>
            <p:nvPr/>
          </p:nvSpPr>
          <p:spPr>
            <a:xfrm>
              <a:off x="517025" y="2882250"/>
              <a:ext cx="885050" cy="2473100"/>
            </a:xfrm>
            <a:custGeom>
              <a:avLst/>
              <a:gdLst/>
              <a:ahLst/>
              <a:cxnLst/>
              <a:rect l="l" t="t" r="r" b="b"/>
              <a:pathLst>
                <a:path w="35402" h="98924" extrusionOk="0">
                  <a:moveTo>
                    <a:pt x="19577" y="1"/>
                  </a:moveTo>
                  <a:lnTo>
                    <a:pt x="0" y="13586"/>
                  </a:lnTo>
                  <a:cubicBezTo>
                    <a:pt x="0" y="13586"/>
                    <a:pt x="9645" y="23784"/>
                    <a:pt x="8652" y="50551"/>
                  </a:cubicBezTo>
                  <a:cubicBezTo>
                    <a:pt x="7890" y="70990"/>
                    <a:pt x="10620" y="94204"/>
                    <a:pt x="14552" y="98924"/>
                  </a:cubicBezTo>
                  <a:lnTo>
                    <a:pt x="35401" y="98924"/>
                  </a:lnTo>
                  <a:cubicBezTo>
                    <a:pt x="35401" y="98924"/>
                    <a:pt x="28191" y="59199"/>
                    <a:pt x="28709" y="36395"/>
                  </a:cubicBezTo>
                  <a:cubicBezTo>
                    <a:pt x="29101" y="19090"/>
                    <a:pt x="23906" y="7081"/>
                    <a:pt x="195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867;p36">
              <a:extLst>
                <a:ext uri="{FF2B5EF4-FFF2-40B4-BE49-F238E27FC236}">
                  <a16:creationId xmlns:a16="http://schemas.microsoft.com/office/drawing/2014/main" id="{C6F74BCC-3260-66AA-A315-EE5785BAAF8B}"/>
                </a:ext>
              </a:extLst>
            </p:cNvPr>
            <p:cNvSpPr/>
            <p:nvPr/>
          </p:nvSpPr>
          <p:spPr>
            <a:xfrm>
              <a:off x="502650" y="2869775"/>
              <a:ext cx="912925" cy="2498100"/>
            </a:xfrm>
            <a:custGeom>
              <a:avLst/>
              <a:gdLst/>
              <a:ahLst/>
              <a:cxnLst/>
              <a:rect l="l" t="t" r="r" b="b"/>
              <a:pathLst>
                <a:path w="36517" h="99924" extrusionOk="0">
                  <a:moveTo>
                    <a:pt x="20000" y="1214"/>
                  </a:moveTo>
                  <a:cubicBezTo>
                    <a:pt x="22530" y="5442"/>
                    <a:pt x="24550" y="10079"/>
                    <a:pt x="26009" y="15004"/>
                  </a:cubicBezTo>
                  <a:cubicBezTo>
                    <a:pt x="28025" y="21814"/>
                    <a:pt x="28957" y="29178"/>
                    <a:pt x="28783" y="36881"/>
                  </a:cubicBezTo>
                  <a:cubicBezTo>
                    <a:pt x="28513" y="48690"/>
                    <a:pt x="30351" y="65097"/>
                    <a:pt x="31936" y="76776"/>
                  </a:cubicBezTo>
                  <a:cubicBezTo>
                    <a:pt x="33416" y="87675"/>
                    <a:pt x="34962" y="96601"/>
                    <a:pt x="35371" y="98927"/>
                  </a:cubicBezTo>
                  <a:lnTo>
                    <a:pt x="15367" y="98927"/>
                  </a:lnTo>
                  <a:cubicBezTo>
                    <a:pt x="13621" y="96597"/>
                    <a:pt x="12001" y="90126"/>
                    <a:pt x="10912" y="81074"/>
                  </a:cubicBezTo>
                  <a:cubicBezTo>
                    <a:pt x="9793" y="71794"/>
                    <a:pt x="9362" y="60860"/>
                    <a:pt x="9724" y="51072"/>
                  </a:cubicBezTo>
                  <a:cubicBezTo>
                    <a:pt x="10242" y="37155"/>
                    <a:pt x="7843" y="27771"/>
                    <a:pt x="5739" y="22350"/>
                  </a:cubicBezTo>
                  <a:cubicBezTo>
                    <a:pt x="3950" y="17730"/>
                    <a:pt x="2090" y="15143"/>
                    <a:pt x="1315" y="14181"/>
                  </a:cubicBezTo>
                  <a:lnTo>
                    <a:pt x="20000" y="1214"/>
                  </a:lnTo>
                  <a:close/>
                  <a:moveTo>
                    <a:pt x="20154" y="0"/>
                  </a:moveTo>
                  <a:cubicBezTo>
                    <a:pt x="20056" y="0"/>
                    <a:pt x="19956" y="29"/>
                    <a:pt x="19869" y="90"/>
                  </a:cubicBezTo>
                  <a:lnTo>
                    <a:pt x="288" y="13672"/>
                  </a:lnTo>
                  <a:cubicBezTo>
                    <a:pt x="35" y="13846"/>
                    <a:pt x="0" y="14203"/>
                    <a:pt x="209" y="14429"/>
                  </a:cubicBezTo>
                  <a:cubicBezTo>
                    <a:pt x="235" y="14451"/>
                    <a:pt x="2582" y="16972"/>
                    <a:pt x="4808" y="22711"/>
                  </a:cubicBezTo>
                  <a:cubicBezTo>
                    <a:pt x="6876" y="28046"/>
                    <a:pt x="9236" y="37290"/>
                    <a:pt x="8726" y="51032"/>
                  </a:cubicBezTo>
                  <a:cubicBezTo>
                    <a:pt x="8361" y="60873"/>
                    <a:pt x="8796" y="71864"/>
                    <a:pt x="9920" y="81195"/>
                  </a:cubicBezTo>
                  <a:cubicBezTo>
                    <a:pt x="11483" y="94176"/>
                    <a:pt x="13612" y="98391"/>
                    <a:pt x="14740" y="99745"/>
                  </a:cubicBezTo>
                  <a:cubicBezTo>
                    <a:pt x="14836" y="99858"/>
                    <a:pt x="14975" y="99924"/>
                    <a:pt x="15123" y="99924"/>
                  </a:cubicBezTo>
                  <a:lnTo>
                    <a:pt x="35972" y="99924"/>
                  </a:lnTo>
                  <a:cubicBezTo>
                    <a:pt x="36281" y="99919"/>
                    <a:pt x="36516" y="99641"/>
                    <a:pt x="36460" y="99336"/>
                  </a:cubicBezTo>
                  <a:cubicBezTo>
                    <a:pt x="36442" y="99236"/>
                    <a:pt x="34640" y="89264"/>
                    <a:pt x="32928" y="76636"/>
                  </a:cubicBezTo>
                  <a:cubicBezTo>
                    <a:pt x="31343" y="64993"/>
                    <a:pt x="29514" y="48646"/>
                    <a:pt x="29784" y="36902"/>
                  </a:cubicBezTo>
                  <a:cubicBezTo>
                    <a:pt x="29959" y="29095"/>
                    <a:pt x="29014" y="21632"/>
                    <a:pt x="26967" y="14717"/>
                  </a:cubicBezTo>
                  <a:cubicBezTo>
                    <a:pt x="25434" y="9535"/>
                    <a:pt x="23283" y="4667"/>
                    <a:pt x="20579" y="238"/>
                  </a:cubicBezTo>
                  <a:cubicBezTo>
                    <a:pt x="20486" y="85"/>
                    <a:pt x="20322" y="0"/>
                    <a:pt x="201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868;p36">
              <a:extLst>
                <a:ext uri="{FF2B5EF4-FFF2-40B4-BE49-F238E27FC236}">
                  <a16:creationId xmlns:a16="http://schemas.microsoft.com/office/drawing/2014/main" id="{39299832-32E1-0387-07D0-072777068EC7}"/>
                </a:ext>
              </a:extLst>
            </p:cNvPr>
            <p:cNvSpPr/>
            <p:nvPr/>
          </p:nvSpPr>
          <p:spPr>
            <a:xfrm>
              <a:off x="458225" y="2882250"/>
              <a:ext cx="548250" cy="339675"/>
            </a:xfrm>
            <a:custGeom>
              <a:avLst/>
              <a:gdLst/>
              <a:ahLst/>
              <a:cxnLst/>
              <a:rect l="l" t="t" r="r" b="b"/>
              <a:pathLst>
                <a:path w="21930" h="13587" extrusionOk="0">
                  <a:moveTo>
                    <a:pt x="19578" y="1"/>
                  </a:moveTo>
                  <a:lnTo>
                    <a:pt x="1" y="13586"/>
                  </a:lnTo>
                  <a:lnTo>
                    <a:pt x="2352" y="13586"/>
                  </a:lnTo>
                  <a:lnTo>
                    <a:pt x="219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869;p36">
              <a:extLst>
                <a:ext uri="{FF2B5EF4-FFF2-40B4-BE49-F238E27FC236}">
                  <a16:creationId xmlns:a16="http://schemas.microsoft.com/office/drawing/2014/main" id="{64A9EB5B-C22D-BCEC-CE98-AF4FDD0F894D}"/>
                </a:ext>
              </a:extLst>
            </p:cNvPr>
            <p:cNvSpPr/>
            <p:nvPr/>
          </p:nvSpPr>
          <p:spPr>
            <a:xfrm>
              <a:off x="441025" y="2869725"/>
              <a:ext cx="582650" cy="364725"/>
            </a:xfrm>
            <a:custGeom>
              <a:avLst/>
              <a:gdLst/>
              <a:ahLst/>
              <a:cxnLst/>
              <a:rect l="l" t="t" r="r" b="b"/>
              <a:pathLst>
                <a:path w="23306" h="14589" extrusionOk="0">
                  <a:moveTo>
                    <a:pt x="21019" y="1002"/>
                  </a:moveTo>
                  <a:lnTo>
                    <a:pt x="2883" y="13587"/>
                  </a:lnTo>
                  <a:lnTo>
                    <a:pt x="2287" y="13587"/>
                  </a:lnTo>
                  <a:lnTo>
                    <a:pt x="20423" y="1002"/>
                  </a:lnTo>
                  <a:close/>
                  <a:moveTo>
                    <a:pt x="20266" y="1"/>
                  </a:moveTo>
                  <a:cubicBezTo>
                    <a:pt x="20162" y="1"/>
                    <a:pt x="20066" y="31"/>
                    <a:pt x="19979" y="92"/>
                  </a:cubicBezTo>
                  <a:lnTo>
                    <a:pt x="401" y="13674"/>
                  </a:lnTo>
                  <a:cubicBezTo>
                    <a:pt x="1" y="13952"/>
                    <a:pt x="197" y="14588"/>
                    <a:pt x="689" y="14588"/>
                  </a:cubicBezTo>
                  <a:lnTo>
                    <a:pt x="3040" y="14588"/>
                  </a:lnTo>
                  <a:cubicBezTo>
                    <a:pt x="3140" y="14588"/>
                    <a:pt x="3240" y="14553"/>
                    <a:pt x="3323" y="14497"/>
                  </a:cubicBezTo>
                  <a:lnTo>
                    <a:pt x="22901" y="915"/>
                  </a:lnTo>
                  <a:cubicBezTo>
                    <a:pt x="23305" y="632"/>
                    <a:pt x="23105" y="1"/>
                    <a:pt x="22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0" name="Slide Number Placeholder 5229">
            <a:extLst>
              <a:ext uri="{FF2B5EF4-FFF2-40B4-BE49-F238E27FC236}">
                <a16:creationId xmlns:a16="http://schemas.microsoft.com/office/drawing/2014/main" id="{FEC9B205-31D9-8FFF-05E1-76D6AB17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8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415920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177249C-DFA2-DCB6-560B-473D7B8656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Firewall – Types: Application level Gateway (Proxy server)</a:t>
            </a:r>
          </a:p>
        </p:txBody>
      </p:sp>
      <p:pic>
        <p:nvPicPr>
          <p:cNvPr id="2" name="Picture 1" descr="A diagram of a firewall&#10;&#10;Description automatically generated">
            <a:extLst>
              <a:ext uri="{FF2B5EF4-FFF2-40B4-BE49-F238E27FC236}">
                <a16:creationId xmlns:a16="http://schemas.microsoft.com/office/drawing/2014/main" id="{0C279AA4-540F-0F85-5149-14A24DB166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2" t="59473" r="26339" b="20495"/>
          <a:stretch/>
        </p:blipFill>
        <p:spPr>
          <a:xfrm>
            <a:off x="1012502" y="4797152"/>
            <a:ext cx="7349046" cy="1913682"/>
          </a:xfrm>
          <a:prstGeom prst="rect">
            <a:avLst/>
          </a:prstGeom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9798F800-257F-FBCD-6585-3D6BC9AB3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325" y="1469132"/>
            <a:ext cx="8153400" cy="18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19088" indent="-319088" algn="l" rtl="0" eaLnBrk="0" fontAlgn="base" hangingPunct="0">
              <a:spcBef>
                <a:spcPts val="7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itchFamily="2" charset="2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9763" indent="-273050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 2" pitchFamily="2" charset="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9BBB59"/>
              </a:buClr>
              <a:buSzPct val="7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064A2"/>
              </a:buClr>
              <a:buSzPct val="65000"/>
              <a:buFont typeface="Wingdings" pitchFamily="2" charset="2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/>
            <a:r>
              <a:rPr lang="en-US" altLang="en-US" dirty="0" smtClean="0"/>
              <a:t>Operates at </a:t>
            </a:r>
            <a:r>
              <a:rPr lang="en-US" altLang="en-US" dirty="0"/>
              <a:t>the application layer of the OSI</a:t>
            </a:r>
            <a:endParaRPr lang="fr-CA" altLang="en-US" dirty="0" smtClean="0"/>
          </a:p>
          <a:p>
            <a:pPr algn="just" eaLnBrk="1" hangingPunct="1"/>
            <a:r>
              <a:rPr lang="fr-CA" altLang="en-US" dirty="0" smtClean="0"/>
              <a:t>More </a:t>
            </a:r>
            <a:r>
              <a:rPr lang="fr-CA" altLang="en-US" dirty="0" err="1"/>
              <a:t>secure</a:t>
            </a:r>
            <a:r>
              <a:rPr lang="fr-CA" altLang="en-US" dirty="0"/>
              <a:t> (checks the data/</a:t>
            </a:r>
            <a:r>
              <a:rPr lang="fr-CA" altLang="en-US" dirty="0" err="1"/>
              <a:t>payload</a:t>
            </a:r>
            <a:r>
              <a:rPr lang="fr-CA" altLang="en-US" dirty="0"/>
              <a:t>) – </a:t>
            </a:r>
            <a:r>
              <a:rPr lang="fr-CA" altLang="en-US" dirty="0" err="1"/>
              <a:t>then</a:t>
            </a:r>
            <a:r>
              <a:rPr lang="fr-CA" altLang="en-US" dirty="0"/>
              <a:t> sent to </a:t>
            </a:r>
            <a:r>
              <a:rPr lang="fr-CA" altLang="en-US" dirty="0" smtClean="0"/>
              <a:t>the </a:t>
            </a:r>
            <a:r>
              <a:rPr lang="fr-CA" altLang="en-US" dirty="0" err="1" smtClean="0"/>
              <a:t>internal</a:t>
            </a:r>
            <a:r>
              <a:rPr lang="fr-CA" altLang="en-US" dirty="0" smtClean="0"/>
              <a:t> host</a:t>
            </a:r>
          </a:p>
          <a:p>
            <a:pPr algn="just" eaLnBrk="1" hangingPunct="1"/>
            <a:r>
              <a:rPr lang="en-US" altLang="en-US" dirty="0"/>
              <a:t>When a user inside a private network requests access to a resource outside the network (such as a website), the request goes through the proxy firewall.</a:t>
            </a:r>
            <a:endParaRPr lang="fr-CA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8A8EA-B0CA-A3A8-E671-88787C63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52FEB9F-35DE-CC4E-A056-45EC0D02AABC}" type="slidenum">
              <a:rPr lang="tr-TR" altLang="ko-KR" smtClean="0"/>
              <a:pPr/>
              <a:t>9</a:t>
            </a:fld>
            <a:endParaRPr lang="tr-TR" altLang="ko-KR"/>
          </a:p>
        </p:txBody>
      </p:sp>
    </p:spTree>
    <p:extLst>
      <p:ext uri="{BB962C8B-B14F-4D97-AF65-F5344CB8AC3E}">
        <p14:creationId xmlns:p14="http://schemas.microsoft.com/office/powerpoint/2010/main" val="6380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BE7A683-0C37-228E-BA58-BCFF881243EF}"/>
              </a:ext>
            </a:extLst>
          </p:cNvPr>
          <p:cNvSpPr/>
          <p:nvPr/>
        </p:nvSpPr>
        <p:spPr>
          <a:xfrm>
            <a:off x="1115616" y="1916832"/>
            <a:ext cx="65298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800" dirty="0">
                <a:solidFill>
                  <a:srgbClr val="FFFF00"/>
                </a:solidFill>
                <a:latin typeface="+mj-lt"/>
                <a:ea typeface="Gulim" pitchFamily="34" charset="-127"/>
              </a:rPr>
              <a:t>IDS: </a:t>
            </a:r>
          </a:p>
          <a:p>
            <a:pPr algn="ctr">
              <a:defRPr/>
            </a:pPr>
            <a:r>
              <a:rPr lang="en-US" altLang="ko-KR" sz="4800" dirty="0">
                <a:solidFill>
                  <a:srgbClr val="FFFF00"/>
                </a:solidFill>
                <a:latin typeface="+mj-lt"/>
                <a:ea typeface="Gulim" pitchFamily="34" charset="-127"/>
              </a:rPr>
              <a:t>Intrusion Detection System</a:t>
            </a:r>
            <a:endParaRPr lang="en-US" sz="4800" dirty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845946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Custom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7F7F7F"/>
      </a:accent1>
      <a:accent2>
        <a:srgbClr val="3F739B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edia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">
    <a:dk1>
      <a:srgbClr val="000000"/>
    </a:dk1>
    <a:lt1>
      <a:sysClr val="window" lastClr="FFFFFF"/>
    </a:lt1>
    <a:dk2>
      <a:srgbClr val="637052"/>
    </a:dk2>
    <a:lt2>
      <a:srgbClr val="CCDDEA"/>
    </a:lt2>
    <a:accent1>
      <a:srgbClr val="7F7F7F"/>
    </a:accent1>
    <a:accent2>
      <a:srgbClr val="3F739B"/>
    </a:accent2>
    <a:accent3>
      <a:srgbClr val="865640"/>
    </a:accent3>
    <a:accent4>
      <a:srgbClr val="9B8357"/>
    </a:accent4>
    <a:accent5>
      <a:srgbClr val="C2BC80"/>
    </a:accent5>
    <a:accent6>
      <a:srgbClr val="94A088"/>
    </a:accent6>
    <a:hlink>
      <a:srgbClr val="2998E3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AFEE056F394BE408E85E0CE29BC37C0" ma:contentTypeVersion="14" ma:contentTypeDescription="새 문서를 만듭니다." ma:contentTypeScope="" ma:versionID="48702a50746d5beae73da71fcad41878">
  <xsd:schema xmlns:xsd="http://www.w3.org/2001/XMLSchema" xmlns:xs="http://www.w3.org/2001/XMLSchema" xmlns:p="http://schemas.microsoft.com/office/2006/metadata/properties" xmlns:ns3="578361d8-3ecd-405b-bdd5-2b191ab4cb71" targetNamespace="http://schemas.microsoft.com/office/2006/metadata/properties" ma:root="true" ma:fieldsID="ebb3f0b53418ecb897f3f21334b66e4b" ns3:_="">
    <xsd:import namespace="578361d8-3ecd-405b-bdd5-2b191ab4cb7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MediaServiceLocation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8361d8-3ecd-405b-bdd5-2b191ab4cb7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  <xsd:element name="MediaServiceObjectDetectorVersions" ma:index="20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09E18-D767-401E-9CD0-9D0246C39F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307A10-1C3C-4785-9AAA-66F22E05A2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78361d8-3ecd-405b-bdd5-2b191ab4cb7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4324</TotalTime>
  <Words>1129</Words>
  <Application>Microsoft Office PowerPoint</Application>
  <PresentationFormat>On-screen Show (4:3)</PresentationFormat>
  <Paragraphs>165</Paragraphs>
  <Slides>27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Gulim</vt:lpstr>
      <vt:lpstr>HY얕은샘물M</vt:lpstr>
      <vt:lpstr>Söhne</vt:lpstr>
      <vt:lpstr>Times New Roman</vt:lpstr>
      <vt:lpstr>Tw Cen MT</vt:lpstr>
      <vt:lpstr>Wingdings</vt:lpstr>
      <vt:lpstr>Wingdings 2</vt:lpstr>
      <vt:lpstr>Median</vt:lpstr>
      <vt:lpstr>1_Median</vt:lpstr>
      <vt:lpstr>IDS: Intrusion Detection System</vt:lpstr>
      <vt:lpstr>PowerPoint Presentation</vt:lpstr>
      <vt:lpstr>Firewall</vt:lpstr>
      <vt:lpstr>Firewall</vt:lpstr>
      <vt:lpstr>Firewall – Types: Packet Filtering</vt:lpstr>
      <vt:lpstr>Firewall – Types: Packet Filtering</vt:lpstr>
      <vt:lpstr>Firewall – Types: Packet Filtering</vt:lpstr>
      <vt:lpstr>Firewall – Types: Application level Gateway (Proxy server)</vt:lpstr>
      <vt:lpstr>PowerPoint Presentation</vt:lpstr>
      <vt:lpstr>IDS: Intrusion Detection System </vt:lpstr>
      <vt:lpstr>IDS: Intrusion Detection System </vt:lpstr>
      <vt:lpstr>IDS: Intrusion Detection System </vt:lpstr>
      <vt:lpstr>PowerPoint Presentation</vt:lpstr>
      <vt:lpstr>Intrusion Detection Systems (IDS)</vt:lpstr>
      <vt:lpstr>Signature based IDS</vt:lpstr>
      <vt:lpstr>Cont’d…</vt:lpstr>
      <vt:lpstr>Cont’d…</vt:lpstr>
      <vt:lpstr>Drawbacks of Signature based IDS</vt:lpstr>
      <vt:lpstr>Anomaly based IDS</vt:lpstr>
      <vt:lpstr>PowerPoint Presentation</vt:lpstr>
      <vt:lpstr>Host based IDS</vt:lpstr>
      <vt:lpstr>Strengths of the host based IDS</vt:lpstr>
      <vt:lpstr>Network based IDS</vt:lpstr>
      <vt:lpstr>Strengths of Network based IDS</vt:lpstr>
      <vt:lpstr>Commercial ID Systems</vt:lpstr>
      <vt:lpstr>PowerPoint Presentation</vt:lpstr>
      <vt:lpstr>Thanks!</vt:lpstr>
    </vt:vector>
  </TitlesOfParts>
  <Company>student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Muhammad Usama</dc:creator>
  <cp:lastModifiedBy>아라사하드파하드(정보통신공학부)</cp:lastModifiedBy>
  <cp:revision>211</cp:revision>
  <dcterms:created xsi:type="dcterms:W3CDTF">2011-02-16T12:09:45Z</dcterms:created>
  <dcterms:modified xsi:type="dcterms:W3CDTF">2023-12-26T05:28:29Z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0x0101009AFEE056F394BE408E85E0CE29BC37C0</vt:lpwstr>
  </property>
  <property fmtid="{D5CDD505-2E9C-101B-9397-08002B2CF9AE}" pid="3" name="_activity">
    <vt:lpwstr/>
  </property>
</Properties>
</file>